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6" r:id="rId5"/>
  </p:sldMasterIdLst>
  <p:notesMasterIdLst>
    <p:notesMasterId r:id="rId43"/>
  </p:notesMasterIdLst>
  <p:handoutMasterIdLst>
    <p:handoutMasterId r:id="rId44"/>
  </p:handoutMasterIdLst>
  <p:sldIdLst>
    <p:sldId id="256" r:id="rId6"/>
    <p:sldId id="482" r:id="rId7"/>
    <p:sldId id="539" r:id="rId8"/>
    <p:sldId id="557" r:id="rId9"/>
    <p:sldId id="542" r:id="rId10"/>
    <p:sldId id="625" r:id="rId11"/>
    <p:sldId id="521" r:id="rId12"/>
    <p:sldId id="631" r:id="rId13"/>
    <p:sldId id="672" r:id="rId14"/>
    <p:sldId id="673" r:id="rId15"/>
    <p:sldId id="658" r:id="rId16"/>
    <p:sldId id="644" r:id="rId17"/>
    <p:sldId id="634" r:id="rId18"/>
    <p:sldId id="633" r:id="rId19"/>
    <p:sldId id="635" r:id="rId20"/>
    <p:sldId id="642" r:id="rId21"/>
    <p:sldId id="643" r:id="rId22"/>
    <p:sldId id="645" r:id="rId23"/>
    <p:sldId id="649" r:id="rId24"/>
    <p:sldId id="261" r:id="rId25"/>
    <p:sldId id="622" r:id="rId26"/>
    <p:sldId id="624" r:id="rId27"/>
    <p:sldId id="619" r:id="rId28"/>
    <p:sldId id="547" r:id="rId29"/>
    <p:sldId id="675" r:id="rId30"/>
    <p:sldId id="676" r:id="rId31"/>
    <p:sldId id="674" r:id="rId32"/>
    <p:sldId id="656" r:id="rId33"/>
    <p:sldId id="659" r:id="rId34"/>
    <p:sldId id="661" r:id="rId35"/>
    <p:sldId id="662" r:id="rId36"/>
    <p:sldId id="668" r:id="rId37"/>
    <p:sldId id="663" r:id="rId38"/>
    <p:sldId id="664" r:id="rId39"/>
    <p:sldId id="665" r:id="rId40"/>
    <p:sldId id="666" r:id="rId41"/>
    <p:sldId id="667" r:id="rId42"/>
  </p:sldIdLst>
  <p:sldSz cx="18289588" cy="10288588"/>
  <p:notesSz cx="6875463" cy="9656763"/>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1904D3-FDA0-A461-5E4F-1CC1317E1329}" name="Femke Jansen" initials="FJ" userId="S::fj.jansen1@student.avans.nl::2dd5001f-b02a-4122-803f-925109f21f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98"/>
    <a:srgbClr val="093B72"/>
    <a:srgbClr val="2A8BBF"/>
    <a:srgbClr val="C7002A"/>
    <a:srgbClr val="FFF7F0"/>
    <a:srgbClr val="F08830"/>
    <a:srgbClr val="FFF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17" autoAdjust="0"/>
    <p:restoredTop sz="70734" autoAdjust="0"/>
  </p:normalViewPr>
  <p:slideViewPr>
    <p:cSldViewPr snapToGrid="0">
      <p:cViewPr varScale="1">
        <p:scale>
          <a:sx n="31" d="100"/>
          <a:sy n="31" d="100"/>
        </p:scale>
        <p:origin x="996" y="56"/>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78" d="100"/>
          <a:sy n="78" d="100"/>
        </p:scale>
        <p:origin x="409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eshout-Beenker,Lieke L.G.M. van" userId="c5678882-7daf-4f9a-a00b-3f36abe464cb" providerId="ADAL" clId="{0234DFA6-14FD-4619-B832-D853656E5C8B}"/>
    <pc:docChg chg="modSld">
      <pc:chgData name="Lieshout-Beenker,Lieke L.G.M. van" userId="c5678882-7daf-4f9a-a00b-3f36abe464cb" providerId="ADAL" clId="{0234DFA6-14FD-4619-B832-D853656E5C8B}" dt="2025-06-11T06:46:18.387" v="51" actId="20577"/>
      <pc:docMkLst>
        <pc:docMk/>
      </pc:docMkLst>
      <pc:sldChg chg="modNotesTx">
        <pc:chgData name="Lieshout-Beenker,Lieke L.G.M. van" userId="c5678882-7daf-4f9a-a00b-3f36abe464cb" providerId="ADAL" clId="{0234DFA6-14FD-4619-B832-D853656E5C8B}" dt="2025-06-11T06:42:03.111" v="0" actId="6549"/>
        <pc:sldMkLst>
          <pc:docMk/>
          <pc:sldMk cId="1292530469" sldId="256"/>
        </pc:sldMkLst>
      </pc:sldChg>
      <pc:sldChg chg="modNotesTx">
        <pc:chgData name="Lieshout-Beenker,Lieke L.G.M. van" userId="c5678882-7daf-4f9a-a00b-3f36abe464cb" providerId="ADAL" clId="{0234DFA6-14FD-4619-B832-D853656E5C8B}" dt="2025-06-11T06:44:27.386" v="36" actId="6549"/>
        <pc:sldMkLst>
          <pc:docMk/>
          <pc:sldMk cId="2319362896" sldId="261"/>
        </pc:sldMkLst>
      </pc:sldChg>
      <pc:sldChg chg="modSp mod modNotesTx">
        <pc:chgData name="Lieshout-Beenker,Lieke L.G.M. van" userId="c5678882-7daf-4f9a-a00b-3f36abe464cb" providerId="ADAL" clId="{0234DFA6-14FD-4619-B832-D853656E5C8B}" dt="2025-06-11T06:42:51.445" v="17" actId="403"/>
        <pc:sldMkLst>
          <pc:docMk/>
          <pc:sldMk cId="203729645" sldId="482"/>
        </pc:sldMkLst>
        <pc:spChg chg="mod">
          <ac:chgData name="Lieshout-Beenker,Lieke L.G.M. van" userId="c5678882-7daf-4f9a-a00b-3f36abe464cb" providerId="ADAL" clId="{0234DFA6-14FD-4619-B832-D853656E5C8B}" dt="2025-06-11T06:42:51.445" v="17" actId="403"/>
          <ac:spMkLst>
            <pc:docMk/>
            <pc:sldMk cId="203729645" sldId="482"/>
            <ac:spMk id="4" creationId="{5B47F2F8-9699-E95F-7176-B0A3F33924CB}"/>
          </ac:spMkLst>
        </pc:spChg>
      </pc:sldChg>
      <pc:sldChg chg="modNotesTx">
        <pc:chgData name="Lieshout-Beenker,Lieke L.G.M. van" userId="c5678882-7daf-4f9a-a00b-3f36abe464cb" providerId="ADAL" clId="{0234DFA6-14FD-4619-B832-D853656E5C8B}" dt="2025-06-11T06:43:13.782" v="21" actId="6549"/>
        <pc:sldMkLst>
          <pc:docMk/>
          <pc:sldMk cId="1940638029" sldId="521"/>
        </pc:sldMkLst>
      </pc:sldChg>
      <pc:sldChg chg="modNotesTx">
        <pc:chgData name="Lieshout-Beenker,Lieke L.G.M. van" userId="c5678882-7daf-4f9a-a00b-3f36abe464cb" providerId="ADAL" clId="{0234DFA6-14FD-4619-B832-D853656E5C8B}" dt="2025-06-11T06:42:13.032" v="2" actId="6549"/>
        <pc:sldMkLst>
          <pc:docMk/>
          <pc:sldMk cId="41198338" sldId="539"/>
        </pc:sldMkLst>
      </pc:sldChg>
      <pc:sldChg chg="modNotesTx">
        <pc:chgData name="Lieshout-Beenker,Lieke L.G.M. van" userId="c5678882-7daf-4f9a-a00b-3f36abe464cb" providerId="ADAL" clId="{0234DFA6-14FD-4619-B832-D853656E5C8B}" dt="2025-06-11T06:43:05.533" v="19" actId="6549"/>
        <pc:sldMkLst>
          <pc:docMk/>
          <pc:sldMk cId="1940638669" sldId="542"/>
        </pc:sldMkLst>
      </pc:sldChg>
      <pc:sldChg chg="modNotesTx">
        <pc:chgData name="Lieshout-Beenker,Lieke L.G.M. van" userId="c5678882-7daf-4f9a-a00b-3f36abe464cb" providerId="ADAL" clId="{0234DFA6-14FD-4619-B832-D853656E5C8B}" dt="2025-06-11T06:44:47.597" v="40" actId="6549"/>
        <pc:sldMkLst>
          <pc:docMk/>
          <pc:sldMk cId="1750144577" sldId="547"/>
        </pc:sldMkLst>
      </pc:sldChg>
      <pc:sldChg chg="modNotesTx">
        <pc:chgData name="Lieshout-Beenker,Lieke L.G.M. van" userId="c5678882-7daf-4f9a-a00b-3f36abe464cb" providerId="ADAL" clId="{0234DFA6-14FD-4619-B832-D853656E5C8B}" dt="2025-06-11T06:42:59.081" v="18" actId="6549"/>
        <pc:sldMkLst>
          <pc:docMk/>
          <pc:sldMk cId="1874038332" sldId="557"/>
        </pc:sldMkLst>
      </pc:sldChg>
      <pc:sldChg chg="modNotesTx">
        <pc:chgData name="Lieshout-Beenker,Lieke L.G.M. van" userId="c5678882-7daf-4f9a-a00b-3f36abe464cb" providerId="ADAL" clId="{0234DFA6-14FD-4619-B832-D853656E5C8B}" dt="2025-06-11T06:44:43.551" v="39" actId="6549"/>
        <pc:sldMkLst>
          <pc:docMk/>
          <pc:sldMk cId="4250594383" sldId="619"/>
        </pc:sldMkLst>
      </pc:sldChg>
      <pc:sldChg chg="modNotesTx">
        <pc:chgData name="Lieshout-Beenker,Lieke L.G.M. van" userId="c5678882-7daf-4f9a-a00b-3f36abe464cb" providerId="ADAL" clId="{0234DFA6-14FD-4619-B832-D853656E5C8B}" dt="2025-06-11T06:44:34.856" v="37" actId="6549"/>
        <pc:sldMkLst>
          <pc:docMk/>
          <pc:sldMk cId="276864193" sldId="622"/>
        </pc:sldMkLst>
      </pc:sldChg>
      <pc:sldChg chg="modNotesTx">
        <pc:chgData name="Lieshout-Beenker,Lieke L.G.M. van" userId="c5678882-7daf-4f9a-a00b-3f36abe464cb" providerId="ADAL" clId="{0234DFA6-14FD-4619-B832-D853656E5C8B}" dt="2025-06-11T06:44:39.841" v="38" actId="6549"/>
        <pc:sldMkLst>
          <pc:docMk/>
          <pc:sldMk cId="521131029" sldId="624"/>
        </pc:sldMkLst>
      </pc:sldChg>
      <pc:sldChg chg="modNotesTx">
        <pc:chgData name="Lieshout-Beenker,Lieke L.G.M. van" userId="c5678882-7daf-4f9a-a00b-3f36abe464cb" providerId="ADAL" clId="{0234DFA6-14FD-4619-B832-D853656E5C8B}" dt="2025-06-11T06:43:09.691" v="20" actId="6549"/>
        <pc:sldMkLst>
          <pc:docMk/>
          <pc:sldMk cId="1297019659" sldId="625"/>
        </pc:sldMkLst>
      </pc:sldChg>
      <pc:sldChg chg="modNotesTx">
        <pc:chgData name="Lieshout-Beenker,Lieke L.G.M. van" userId="c5678882-7daf-4f9a-a00b-3f36abe464cb" providerId="ADAL" clId="{0234DFA6-14FD-4619-B832-D853656E5C8B}" dt="2025-06-11T06:43:22.606" v="24" actId="6549"/>
        <pc:sldMkLst>
          <pc:docMk/>
          <pc:sldMk cId="2788176106" sldId="631"/>
        </pc:sldMkLst>
      </pc:sldChg>
      <pc:sldChg chg="modNotesTx">
        <pc:chgData name="Lieshout-Beenker,Lieke L.G.M. van" userId="c5678882-7daf-4f9a-a00b-3f36abe464cb" providerId="ADAL" clId="{0234DFA6-14FD-4619-B832-D853656E5C8B}" dt="2025-06-11T06:44:10.239" v="33" actId="6549"/>
        <pc:sldMkLst>
          <pc:docMk/>
          <pc:sldMk cId="1585695051" sldId="633"/>
        </pc:sldMkLst>
      </pc:sldChg>
      <pc:sldChg chg="modNotesTx">
        <pc:chgData name="Lieshout-Beenker,Lieke L.G.M. van" userId="c5678882-7daf-4f9a-a00b-3f36abe464cb" providerId="ADAL" clId="{0234DFA6-14FD-4619-B832-D853656E5C8B}" dt="2025-06-11T06:44:04.929" v="32" actId="6549"/>
        <pc:sldMkLst>
          <pc:docMk/>
          <pc:sldMk cId="4049509526" sldId="634"/>
        </pc:sldMkLst>
      </pc:sldChg>
      <pc:sldChg chg="modNotesTx">
        <pc:chgData name="Lieshout-Beenker,Lieke L.G.M. van" userId="c5678882-7daf-4f9a-a00b-3f36abe464cb" providerId="ADAL" clId="{0234DFA6-14FD-4619-B832-D853656E5C8B}" dt="2025-06-11T06:44:15.754" v="34" actId="6549"/>
        <pc:sldMkLst>
          <pc:docMk/>
          <pc:sldMk cId="3037793035" sldId="635"/>
        </pc:sldMkLst>
      </pc:sldChg>
      <pc:sldChg chg="modNotesTx">
        <pc:chgData name="Lieshout-Beenker,Lieke L.G.M. van" userId="c5678882-7daf-4f9a-a00b-3f36abe464cb" providerId="ADAL" clId="{0234DFA6-14FD-4619-B832-D853656E5C8B}" dt="2025-06-11T06:44:19.221" v="35" actId="6549"/>
        <pc:sldMkLst>
          <pc:docMk/>
          <pc:sldMk cId="826553410" sldId="642"/>
        </pc:sldMkLst>
      </pc:sldChg>
      <pc:sldChg chg="modNotesTx">
        <pc:chgData name="Lieshout-Beenker,Lieke L.G.M. van" userId="c5678882-7daf-4f9a-a00b-3f36abe464cb" providerId="ADAL" clId="{0234DFA6-14FD-4619-B832-D853656E5C8B}" dt="2025-06-11T06:43:58.677" v="31" actId="6549"/>
        <pc:sldMkLst>
          <pc:docMk/>
          <pc:sldMk cId="3803446638" sldId="644"/>
        </pc:sldMkLst>
      </pc:sldChg>
      <pc:sldChg chg="modNotesTx">
        <pc:chgData name="Lieshout-Beenker,Lieke L.G.M. van" userId="c5678882-7daf-4f9a-a00b-3f36abe464cb" providerId="ADAL" clId="{0234DFA6-14FD-4619-B832-D853656E5C8B}" dt="2025-06-11T06:45:13.777" v="45" actId="6549"/>
        <pc:sldMkLst>
          <pc:docMk/>
          <pc:sldMk cId="4188539802" sldId="656"/>
        </pc:sldMkLst>
      </pc:sldChg>
      <pc:sldChg chg="modNotesTx">
        <pc:chgData name="Lieshout-Beenker,Lieke L.G.M. van" userId="c5678882-7daf-4f9a-a00b-3f36abe464cb" providerId="ADAL" clId="{0234DFA6-14FD-4619-B832-D853656E5C8B}" dt="2025-06-11T06:45:19.670" v="46" actId="6549"/>
        <pc:sldMkLst>
          <pc:docMk/>
          <pc:sldMk cId="1317505556" sldId="659"/>
        </pc:sldMkLst>
      </pc:sldChg>
      <pc:sldChg chg="modNotesTx">
        <pc:chgData name="Lieshout-Beenker,Lieke L.G.M. van" userId="c5678882-7daf-4f9a-a00b-3f36abe464cb" providerId="ADAL" clId="{0234DFA6-14FD-4619-B832-D853656E5C8B}" dt="2025-06-11T06:45:24.771" v="47" actId="6549"/>
        <pc:sldMkLst>
          <pc:docMk/>
          <pc:sldMk cId="1434031633" sldId="661"/>
        </pc:sldMkLst>
      </pc:sldChg>
      <pc:sldChg chg="modNotesTx">
        <pc:chgData name="Lieshout-Beenker,Lieke L.G.M. van" userId="c5678882-7daf-4f9a-a00b-3f36abe464cb" providerId="ADAL" clId="{0234DFA6-14FD-4619-B832-D853656E5C8B}" dt="2025-06-11T06:45:29.574" v="48" actId="6549"/>
        <pc:sldMkLst>
          <pc:docMk/>
          <pc:sldMk cId="299759578" sldId="662"/>
        </pc:sldMkLst>
      </pc:sldChg>
      <pc:sldChg chg="modNotesTx">
        <pc:chgData name="Lieshout-Beenker,Lieke L.G.M. van" userId="c5678882-7daf-4f9a-a00b-3f36abe464cb" providerId="ADAL" clId="{0234DFA6-14FD-4619-B832-D853656E5C8B}" dt="2025-06-11T06:46:18.387" v="51" actId="20577"/>
        <pc:sldMkLst>
          <pc:docMk/>
          <pc:sldMk cId="1348304649" sldId="666"/>
        </pc:sldMkLst>
      </pc:sldChg>
      <pc:sldChg chg="modNotesTx">
        <pc:chgData name="Lieshout-Beenker,Lieke L.G.M. van" userId="c5678882-7daf-4f9a-a00b-3f36abe464cb" providerId="ADAL" clId="{0234DFA6-14FD-4619-B832-D853656E5C8B}" dt="2025-06-11T06:46:14.342" v="50" actId="6549"/>
        <pc:sldMkLst>
          <pc:docMk/>
          <pc:sldMk cId="1780013809" sldId="667"/>
        </pc:sldMkLst>
      </pc:sldChg>
      <pc:sldChg chg="modNotesTx">
        <pc:chgData name="Lieshout-Beenker,Lieke L.G.M. van" userId="c5678882-7daf-4f9a-a00b-3f36abe464cb" providerId="ADAL" clId="{0234DFA6-14FD-4619-B832-D853656E5C8B}" dt="2025-06-11T06:45:34.466" v="49" actId="6549"/>
        <pc:sldMkLst>
          <pc:docMk/>
          <pc:sldMk cId="1730308201" sldId="668"/>
        </pc:sldMkLst>
      </pc:sldChg>
      <pc:sldChg chg="modNotesTx">
        <pc:chgData name="Lieshout-Beenker,Lieke L.G.M. van" userId="c5678882-7daf-4f9a-a00b-3f36abe464cb" providerId="ADAL" clId="{0234DFA6-14FD-4619-B832-D853656E5C8B}" dt="2025-06-11T06:43:36.525" v="29" actId="404"/>
        <pc:sldMkLst>
          <pc:docMk/>
          <pc:sldMk cId="3592579444" sldId="672"/>
        </pc:sldMkLst>
      </pc:sldChg>
      <pc:sldChg chg="modNotesTx">
        <pc:chgData name="Lieshout-Beenker,Lieke L.G.M. van" userId="c5678882-7daf-4f9a-a00b-3f36abe464cb" providerId="ADAL" clId="{0234DFA6-14FD-4619-B832-D853656E5C8B}" dt="2025-06-11T06:43:43.434" v="30" actId="6549"/>
        <pc:sldMkLst>
          <pc:docMk/>
          <pc:sldMk cId="1688396309" sldId="673"/>
        </pc:sldMkLst>
      </pc:sldChg>
      <pc:sldChg chg="modNotesTx">
        <pc:chgData name="Lieshout-Beenker,Lieke L.G.M. van" userId="c5678882-7daf-4f9a-a00b-3f36abe464cb" providerId="ADAL" clId="{0234DFA6-14FD-4619-B832-D853656E5C8B}" dt="2025-06-11T06:45:09.768" v="44" actId="6549"/>
        <pc:sldMkLst>
          <pc:docMk/>
          <pc:sldMk cId="4223401222" sldId="674"/>
        </pc:sldMkLst>
      </pc:sldChg>
      <pc:sldChg chg="modNotesTx">
        <pc:chgData name="Lieshout-Beenker,Lieke L.G.M. van" userId="c5678882-7daf-4f9a-a00b-3f36abe464cb" providerId="ADAL" clId="{0234DFA6-14FD-4619-B832-D853656E5C8B}" dt="2025-06-11T06:44:56.054" v="42" actId="6549"/>
        <pc:sldMkLst>
          <pc:docMk/>
          <pc:sldMk cId="1815374476" sldId="675"/>
        </pc:sldMkLst>
      </pc:sldChg>
      <pc:sldChg chg="modNotesTx">
        <pc:chgData name="Lieshout-Beenker,Lieke L.G.M. van" userId="c5678882-7daf-4f9a-a00b-3f36abe464cb" providerId="ADAL" clId="{0234DFA6-14FD-4619-B832-D853656E5C8B}" dt="2025-06-11T06:45:05.394" v="43" actId="6549"/>
        <pc:sldMkLst>
          <pc:docMk/>
          <pc:sldMk cId="2540667779" sldId="67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4897DB-4852-4EB3-8313-B7E5CEE4BEC7}"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nl-NL"/>
        </a:p>
      </dgm:t>
    </dgm:pt>
    <dgm:pt modelId="{2CA9556F-94FC-439C-9ABB-E32761C77DEA}">
      <dgm:prSet phldrT="[Tekst]" custT="1"/>
      <dgm:spPr/>
      <dgm:t>
        <a:bodyPr/>
        <a:lstStyle/>
        <a:p>
          <a:r>
            <a:rPr lang="nl-NL" sz="1800" dirty="0">
              <a:latin typeface="+mn-lt"/>
            </a:rPr>
            <a:t>Analyseteam Noord Oost</a:t>
          </a:r>
        </a:p>
      </dgm:t>
    </dgm:pt>
    <dgm:pt modelId="{E96C920C-1BF5-4138-B476-3EB395A6F53F}" type="parTrans" cxnId="{4060FA06-653E-4383-A1D4-1F660EEE6289}">
      <dgm:prSet/>
      <dgm:spPr/>
      <dgm:t>
        <a:bodyPr/>
        <a:lstStyle/>
        <a:p>
          <a:endParaRPr lang="nl-NL" sz="1800"/>
        </a:p>
      </dgm:t>
    </dgm:pt>
    <dgm:pt modelId="{418D13EC-E25E-49CA-8829-D1A706DD315F}" type="sibTrans" cxnId="{4060FA06-653E-4383-A1D4-1F660EEE6289}">
      <dgm:prSet/>
      <dgm:spPr/>
      <dgm:t>
        <a:bodyPr/>
        <a:lstStyle/>
        <a:p>
          <a:endParaRPr lang="nl-NL" sz="1800"/>
        </a:p>
      </dgm:t>
    </dgm:pt>
    <dgm:pt modelId="{C249FC44-FE8C-4ABD-8AD9-C90DB2E00FB4}">
      <dgm:prSet phldrT="[Tekst]" custT="1"/>
      <dgm:spPr/>
      <dgm:t>
        <a:bodyPr/>
        <a:lstStyle/>
        <a:p>
          <a:r>
            <a:rPr lang="nl-NL" sz="1800" dirty="0">
              <a:latin typeface="+mn-lt"/>
            </a:rPr>
            <a:t>Den Bosch (6 )</a:t>
          </a:r>
        </a:p>
      </dgm:t>
    </dgm:pt>
    <dgm:pt modelId="{512E0264-8632-42AE-91C0-70ADF23A179F}" type="parTrans" cxnId="{7B787292-653D-4DA7-888E-1E0B5033FFA6}">
      <dgm:prSet/>
      <dgm:spPr/>
      <dgm:t>
        <a:bodyPr/>
        <a:lstStyle/>
        <a:p>
          <a:endParaRPr lang="nl-NL" sz="1800"/>
        </a:p>
      </dgm:t>
    </dgm:pt>
    <dgm:pt modelId="{4BC4F2C3-4A23-49AE-8F9F-329C32E70023}" type="sibTrans" cxnId="{7B787292-653D-4DA7-888E-1E0B5033FFA6}">
      <dgm:prSet/>
      <dgm:spPr/>
      <dgm:t>
        <a:bodyPr/>
        <a:lstStyle/>
        <a:p>
          <a:endParaRPr lang="nl-NL" sz="1800"/>
        </a:p>
      </dgm:t>
    </dgm:pt>
    <dgm:pt modelId="{C942D255-D525-4BB4-941F-9CF837F0D2EF}">
      <dgm:prSet phldrT="[Tekst]" custT="1"/>
      <dgm:spPr/>
      <dgm:t>
        <a:bodyPr/>
        <a:lstStyle/>
        <a:p>
          <a:r>
            <a:rPr lang="nl-NL" sz="1800" dirty="0">
              <a:latin typeface="+mn-lt"/>
            </a:rPr>
            <a:t>Oss (1)</a:t>
          </a:r>
        </a:p>
      </dgm:t>
    </dgm:pt>
    <dgm:pt modelId="{9A8A741A-E90B-4DFD-B8D7-0429687ABBBA}" type="parTrans" cxnId="{30D74F1A-69FA-41D4-BE9D-83D802B4271C}">
      <dgm:prSet/>
      <dgm:spPr/>
      <dgm:t>
        <a:bodyPr/>
        <a:lstStyle/>
        <a:p>
          <a:endParaRPr lang="nl-NL" sz="1800"/>
        </a:p>
      </dgm:t>
    </dgm:pt>
    <dgm:pt modelId="{E5A0BC8E-E764-4F91-8CCC-95C0819896E5}" type="sibTrans" cxnId="{30D74F1A-69FA-41D4-BE9D-83D802B4271C}">
      <dgm:prSet/>
      <dgm:spPr/>
      <dgm:t>
        <a:bodyPr/>
        <a:lstStyle/>
        <a:p>
          <a:endParaRPr lang="nl-NL" sz="1800"/>
        </a:p>
      </dgm:t>
    </dgm:pt>
    <dgm:pt modelId="{F5D0C7E9-599B-4B0E-A53A-83F77F9F94C5}">
      <dgm:prSet phldrT="[Tekst]" custT="1"/>
      <dgm:spPr/>
      <dgm:t>
        <a:bodyPr/>
        <a:lstStyle/>
        <a:p>
          <a:r>
            <a:rPr lang="nl-NL" sz="1800" dirty="0">
              <a:latin typeface="+mn-lt"/>
            </a:rPr>
            <a:t>Analyseteam Zuid Oost</a:t>
          </a:r>
        </a:p>
      </dgm:t>
    </dgm:pt>
    <dgm:pt modelId="{B2D169E7-BBF7-4C1F-BEC9-157BBFEFF625}" type="parTrans" cxnId="{A404117D-AEA7-4F19-9A0A-6AFBA9E3541D}">
      <dgm:prSet/>
      <dgm:spPr/>
      <dgm:t>
        <a:bodyPr/>
        <a:lstStyle/>
        <a:p>
          <a:endParaRPr lang="nl-NL" sz="1800"/>
        </a:p>
      </dgm:t>
    </dgm:pt>
    <dgm:pt modelId="{01233892-508C-46E6-83EB-0B849252022F}" type="sibTrans" cxnId="{A404117D-AEA7-4F19-9A0A-6AFBA9E3541D}">
      <dgm:prSet/>
      <dgm:spPr/>
      <dgm:t>
        <a:bodyPr/>
        <a:lstStyle/>
        <a:p>
          <a:endParaRPr lang="nl-NL" sz="1800"/>
        </a:p>
      </dgm:t>
    </dgm:pt>
    <dgm:pt modelId="{F5D8143B-9605-4F5E-BAC8-713F228A4ED4}">
      <dgm:prSet phldrT="[Tekst]" custT="1"/>
      <dgm:spPr/>
      <dgm:t>
        <a:bodyPr/>
        <a:lstStyle/>
        <a:p>
          <a:r>
            <a:rPr lang="nl-NL" sz="1800" dirty="0">
              <a:latin typeface="+mn-lt"/>
            </a:rPr>
            <a:t>Eindhoven (2)</a:t>
          </a:r>
        </a:p>
      </dgm:t>
    </dgm:pt>
    <dgm:pt modelId="{A7065CB0-2085-4070-9638-30055C132569}" type="parTrans" cxnId="{97C3E9CE-10CB-4939-BCC9-74BA288441C9}">
      <dgm:prSet/>
      <dgm:spPr/>
      <dgm:t>
        <a:bodyPr/>
        <a:lstStyle/>
        <a:p>
          <a:endParaRPr lang="nl-NL" sz="1800"/>
        </a:p>
      </dgm:t>
    </dgm:pt>
    <dgm:pt modelId="{DACD57EE-E8DD-4C6B-A75D-566B7B7C558D}" type="sibTrans" cxnId="{97C3E9CE-10CB-4939-BCC9-74BA288441C9}">
      <dgm:prSet/>
      <dgm:spPr/>
      <dgm:t>
        <a:bodyPr/>
        <a:lstStyle/>
        <a:p>
          <a:endParaRPr lang="nl-NL" sz="1800"/>
        </a:p>
      </dgm:t>
    </dgm:pt>
    <dgm:pt modelId="{4C842CDE-9C53-418F-A344-3B74AB47E330}">
      <dgm:prSet phldrT="[Tekst]" custT="1"/>
      <dgm:spPr/>
      <dgm:t>
        <a:bodyPr/>
        <a:lstStyle/>
        <a:p>
          <a:r>
            <a:rPr lang="nl-NL" sz="1800" dirty="0">
              <a:latin typeface="+mn-lt"/>
            </a:rPr>
            <a:t>Helmond (1)</a:t>
          </a:r>
        </a:p>
      </dgm:t>
    </dgm:pt>
    <dgm:pt modelId="{C80E9763-7054-4667-AD58-0B14019F4D04}" type="parTrans" cxnId="{452BEEAA-FF68-49E9-A502-384E8313FA10}">
      <dgm:prSet/>
      <dgm:spPr/>
      <dgm:t>
        <a:bodyPr/>
        <a:lstStyle/>
        <a:p>
          <a:endParaRPr lang="nl-NL" sz="1800"/>
        </a:p>
      </dgm:t>
    </dgm:pt>
    <dgm:pt modelId="{C60DA269-9495-4768-BC6C-35C101D55583}" type="sibTrans" cxnId="{452BEEAA-FF68-49E9-A502-384E8313FA10}">
      <dgm:prSet/>
      <dgm:spPr/>
      <dgm:t>
        <a:bodyPr/>
        <a:lstStyle/>
        <a:p>
          <a:endParaRPr lang="nl-NL" sz="1800"/>
        </a:p>
      </dgm:t>
    </dgm:pt>
    <dgm:pt modelId="{2C99109B-B66A-4F28-8A34-380990D69C45}">
      <dgm:prSet phldrT="[Tekst]" custT="1"/>
      <dgm:spPr/>
      <dgm:t>
        <a:bodyPr/>
        <a:lstStyle/>
        <a:p>
          <a:r>
            <a:rPr lang="nl-NL" sz="1800" dirty="0">
              <a:latin typeface="+mn-lt"/>
            </a:rPr>
            <a:t>Veldhoven (1)</a:t>
          </a:r>
        </a:p>
      </dgm:t>
    </dgm:pt>
    <dgm:pt modelId="{D7E319EB-6536-4381-8BC7-7F3CA4EF1CBF}" type="parTrans" cxnId="{097F3B16-36B5-4F8D-B30C-EDF9BE62C717}">
      <dgm:prSet/>
      <dgm:spPr/>
      <dgm:t>
        <a:bodyPr/>
        <a:lstStyle/>
        <a:p>
          <a:endParaRPr lang="nl-NL" sz="1800"/>
        </a:p>
      </dgm:t>
    </dgm:pt>
    <dgm:pt modelId="{AE4C2DFA-B931-49DA-9F75-498C1E4470BC}" type="sibTrans" cxnId="{097F3B16-36B5-4F8D-B30C-EDF9BE62C717}">
      <dgm:prSet/>
      <dgm:spPr/>
      <dgm:t>
        <a:bodyPr/>
        <a:lstStyle/>
        <a:p>
          <a:endParaRPr lang="nl-NL" sz="1800"/>
        </a:p>
      </dgm:t>
    </dgm:pt>
    <dgm:pt modelId="{E04FBEF4-0254-49B1-B740-EA6EF78CCD61}">
      <dgm:prSet phldrT="[Tekst]" custT="1"/>
      <dgm:spPr/>
      <dgm:t>
        <a:bodyPr/>
        <a:lstStyle/>
        <a:p>
          <a:r>
            <a:rPr lang="nl-NL" sz="1800" dirty="0" err="1">
              <a:latin typeface="+mn-lt"/>
              <a:ea typeface="Calibri" panose="020F0502020204030204" pitchFamily="34" charset="0"/>
              <a:cs typeface="Calibri" panose="020F0502020204030204" pitchFamily="34" charset="0"/>
            </a:rPr>
            <a:t>C</a:t>
          </a:r>
          <a:r>
            <a:rPr lang="nl-NL" sz="1800" dirty="0" err="1">
              <a:effectLst/>
              <a:latin typeface="+mn-lt"/>
              <a:ea typeface="Calibri" panose="020F0502020204030204" pitchFamily="34" charset="0"/>
              <a:cs typeface="Calibri" panose="020F0502020204030204" pitchFamily="34" charset="0"/>
            </a:rPr>
            <a:t>ranendonk</a:t>
          </a:r>
          <a:r>
            <a:rPr lang="nl-NL" sz="1800" dirty="0">
              <a:effectLst/>
              <a:latin typeface="+mn-lt"/>
              <a:ea typeface="Calibri" panose="020F0502020204030204" pitchFamily="34" charset="0"/>
              <a:cs typeface="Calibri" panose="020F0502020204030204" pitchFamily="34" charset="0"/>
            </a:rPr>
            <a:t> (1)</a:t>
          </a:r>
          <a:endParaRPr lang="nl-NL" sz="1800" dirty="0">
            <a:latin typeface="+mn-lt"/>
          </a:endParaRPr>
        </a:p>
      </dgm:t>
    </dgm:pt>
    <dgm:pt modelId="{3E9238D1-6922-4A07-8DE9-71F25AF96AC5}" type="parTrans" cxnId="{502C4C0C-214B-499D-A169-2F95C36E7F55}">
      <dgm:prSet/>
      <dgm:spPr/>
      <dgm:t>
        <a:bodyPr/>
        <a:lstStyle/>
        <a:p>
          <a:endParaRPr lang="nl-NL" sz="1800"/>
        </a:p>
      </dgm:t>
    </dgm:pt>
    <dgm:pt modelId="{1376D249-B782-4AEE-8C49-DBCAEB772898}" type="sibTrans" cxnId="{502C4C0C-214B-499D-A169-2F95C36E7F55}">
      <dgm:prSet/>
      <dgm:spPr/>
      <dgm:t>
        <a:bodyPr/>
        <a:lstStyle/>
        <a:p>
          <a:endParaRPr lang="nl-NL" sz="1800"/>
        </a:p>
      </dgm:t>
    </dgm:pt>
    <dgm:pt modelId="{B43A7A24-99B3-4814-BFEA-B2DFB7185C71}">
      <dgm:prSet phldrT="[Tekst]" custT="1"/>
      <dgm:spPr/>
      <dgm:t>
        <a:bodyPr/>
        <a:lstStyle/>
        <a:p>
          <a:r>
            <a:rPr lang="nl-NL" sz="1800" dirty="0">
              <a:effectLst/>
              <a:latin typeface="+mn-lt"/>
              <a:ea typeface="Calibri" panose="020F0502020204030204" pitchFamily="34" charset="0"/>
              <a:cs typeface="Calibri" panose="020F0502020204030204" pitchFamily="34" charset="0"/>
            </a:rPr>
            <a:t>Best (2)</a:t>
          </a:r>
          <a:endParaRPr lang="nl-NL" sz="1800" dirty="0">
            <a:latin typeface="+mn-lt"/>
          </a:endParaRPr>
        </a:p>
      </dgm:t>
    </dgm:pt>
    <dgm:pt modelId="{7F0ABE46-042B-4968-A5A6-8D7431049D7E}" type="parTrans" cxnId="{48114334-F927-4768-AEC1-B560B84DC740}">
      <dgm:prSet/>
      <dgm:spPr/>
      <dgm:t>
        <a:bodyPr/>
        <a:lstStyle/>
        <a:p>
          <a:endParaRPr lang="nl-NL" sz="1800"/>
        </a:p>
      </dgm:t>
    </dgm:pt>
    <dgm:pt modelId="{E10B4EB7-911F-4B90-9D25-D7B6E0024F88}" type="sibTrans" cxnId="{48114334-F927-4768-AEC1-B560B84DC740}">
      <dgm:prSet/>
      <dgm:spPr/>
      <dgm:t>
        <a:bodyPr/>
        <a:lstStyle/>
        <a:p>
          <a:endParaRPr lang="nl-NL" sz="1800"/>
        </a:p>
      </dgm:t>
    </dgm:pt>
    <dgm:pt modelId="{B046F18D-A05D-488F-B841-36EBB26BF8DB}">
      <dgm:prSet phldrT="[Tekst]" custT="1"/>
      <dgm:spPr/>
      <dgm:t>
        <a:bodyPr/>
        <a:lstStyle/>
        <a:p>
          <a:r>
            <a:rPr lang="nl-NL" sz="1800" dirty="0">
              <a:effectLst/>
              <a:latin typeface="+mn-lt"/>
              <a:ea typeface="Calibri" panose="020F0502020204030204" pitchFamily="34" charset="0"/>
              <a:cs typeface="Calibri" panose="020F0502020204030204" pitchFamily="34" charset="0"/>
            </a:rPr>
            <a:t>Oirschot (1)</a:t>
          </a:r>
          <a:endParaRPr lang="nl-NL" sz="1800" dirty="0">
            <a:latin typeface="+mn-lt"/>
          </a:endParaRPr>
        </a:p>
      </dgm:t>
    </dgm:pt>
    <dgm:pt modelId="{FF8A52CD-9029-410B-A3AE-765297F4DA60}" type="parTrans" cxnId="{35EDF25D-2F57-46E2-B55D-609DD2DABC4C}">
      <dgm:prSet/>
      <dgm:spPr/>
      <dgm:t>
        <a:bodyPr/>
        <a:lstStyle/>
        <a:p>
          <a:endParaRPr lang="nl-NL" sz="1800"/>
        </a:p>
      </dgm:t>
    </dgm:pt>
    <dgm:pt modelId="{64862569-F5F8-45DB-A065-ACDB1DF291ED}" type="sibTrans" cxnId="{35EDF25D-2F57-46E2-B55D-609DD2DABC4C}">
      <dgm:prSet/>
      <dgm:spPr/>
      <dgm:t>
        <a:bodyPr/>
        <a:lstStyle/>
        <a:p>
          <a:endParaRPr lang="nl-NL" sz="1800"/>
        </a:p>
      </dgm:t>
    </dgm:pt>
    <dgm:pt modelId="{20C79794-C6DC-4CC4-A247-E7374EF698AA}">
      <dgm:prSet phldrT="[Tekst]" custT="1"/>
      <dgm:spPr/>
      <dgm:t>
        <a:bodyPr/>
        <a:lstStyle/>
        <a:p>
          <a:r>
            <a:rPr lang="nl-NL" sz="1800" dirty="0">
              <a:latin typeface="+mn-lt"/>
              <a:ea typeface="Calibri" panose="020F0502020204030204" pitchFamily="34" charset="0"/>
              <a:cs typeface="Calibri" panose="020F0502020204030204" pitchFamily="34" charset="0"/>
            </a:rPr>
            <a:t>G</a:t>
          </a:r>
          <a:r>
            <a:rPr lang="nl-NL" sz="1800" dirty="0">
              <a:effectLst/>
              <a:latin typeface="+mn-lt"/>
              <a:ea typeface="Calibri" panose="020F0502020204030204" pitchFamily="34" charset="0"/>
              <a:cs typeface="Calibri" panose="020F0502020204030204" pitchFamily="34" charset="0"/>
            </a:rPr>
            <a:t>emert-Bakel (1)</a:t>
          </a:r>
          <a:endParaRPr lang="nl-NL" sz="1800" dirty="0">
            <a:latin typeface="+mn-lt"/>
          </a:endParaRPr>
        </a:p>
      </dgm:t>
    </dgm:pt>
    <dgm:pt modelId="{C149E25A-CC30-49E1-BDBA-E289678603A4}" type="sibTrans" cxnId="{1E214BEA-F82E-4B4D-B027-A6D00189FD06}">
      <dgm:prSet/>
      <dgm:spPr/>
      <dgm:t>
        <a:bodyPr/>
        <a:lstStyle/>
        <a:p>
          <a:endParaRPr lang="nl-NL" sz="1800"/>
        </a:p>
      </dgm:t>
    </dgm:pt>
    <dgm:pt modelId="{E801255D-8C6E-47B1-BCD3-5BF71A20F88E}" type="parTrans" cxnId="{1E214BEA-F82E-4B4D-B027-A6D00189FD06}">
      <dgm:prSet/>
      <dgm:spPr/>
      <dgm:t>
        <a:bodyPr/>
        <a:lstStyle/>
        <a:p>
          <a:endParaRPr lang="nl-NL" sz="1800"/>
        </a:p>
      </dgm:t>
    </dgm:pt>
    <dgm:pt modelId="{F23EDDA8-DDA1-4672-8E47-0CB333066E4C}" type="pres">
      <dgm:prSet presAssocID="{454897DB-4852-4EB3-8313-B7E5CEE4BEC7}" presName="hierChild1" presStyleCnt="0">
        <dgm:presLayoutVars>
          <dgm:chPref val="1"/>
          <dgm:dir/>
          <dgm:animOne val="branch"/>
          <dgm:animLvl val="lvl"/>
          <dgm:resizeHandles/>
        </dgm:presLayoutVars>
      </dgm:prSet>
      <dgm:spPr/>
    </dgm:pt>
    <dgm:pt modelId="{6E644FF6-49CB-44C8-A605-4305758AE2DF}" type="pres">
      <dgm:prSet presAssocID="{2CA9556F-94FC-439C-9ABB-E32761C77DEA}" presName="hierRoot1" presStyleCnt="0"/>
      <dgm:spPr/>
    </dgm:pt>
    <dgm:pt modelId="{F15A4897-816C-4539-B4AA-7937FF8D344D}" type="pres">
      <dgm:prSet presAssocID="{2CA9556F-94FC-439C-9ABB-E32761C77DEA}" presName="composite" presStyleCnt="0"/>
      <dgm:spPr/>
    </dgm:pt>
    <dgm:pt modelId="{7309F43A-7807-47E6-918E-76A40DA8EC49}" type="pres">
      <dgm:prSet presAssocID="{2CA9556F-94FC-439C-9ABB-E32761C77DEA}" presName="background" presStyleLbl="node0" presStyleIdx="0" presStyleCnt="2"/>
      <dgm:spPr/>
    </dgm:pt>
    <dgm:pt modelId="{9647F160-EA5C-4FC0-8509-EE4CC8DEB7B7}" type="pres">
      <dgm:prSet presAssocID="{2CA9556F-94FC-439C-9ABB-E32761C77DEA}" presName="text" presStyleLbl="fgAcc0" presStyleIdx="0" presStyleCnt="2">
        <dgm:presLayoutVars>
          <dgm:chPref val="3"/>
        </dgm:presLayoutVars>
      </dgm:prSet>
      <dgm:spPr/>
    </dgm:pt>
    <dgm:pt modelId="{696B0E6A-4F65-4372-BA71-3984BB868903}" type="pres">
      <dgm:prSet presAssocID="{2CA9556F-94FC-439C-9ABB-E32761C77DEA}" presName="hierChild2" presStyleCnt="0"/>
      <dgm:spPr/>
    </dgm:pt>
    <dgm:pt modelId="{DFD6F6C1-BB14-4724-807B-C7F70C1766E7}" type="pres">
      <dgm:prSet presAssocID="{512E0264-8632-42AE-91C0-70ADF23A179F}" presName="Name10" presStyleLbl="parChTrans1D2" presStyleIdx="0" presStyleCnt="9"/>
      <dgm:spPr/>
    </dgm:pt>
    <dgm:pt modelId="{18102943-F895-43C9-93AF-A13C48F2A4D5}" type="pres">
      <dgm:prSet presAssocID="{C249FC44-FE8C-4ABD-8AD9-C90DB2E00FB4}" presName="hierRoot2" presStyleCnt="0"/>
      <dgm:spPr/>
    </dgm:pt>
    <dgm:pt modelId="{540D8BBD-76AE-48C8-9173-430E4FBBFAD6}" type="pres">
      <dgm:prSet presAssocID="{C249FC44-FE8C-4ABD-8AD9-C90DB2E00FB4}" presName="composite2" presStyleCnt="0"/>
      <dgm:spPr/>
    </dgm:pt>
    <dgm:pt modelId="{19A6265A-C75C-411C-A1AD-B34FA49F3E0F}" type="pres">
      <dgm:prSet presAssocID="{C249FC44-FE8C-4ABD-8AD9-C90DB2E00FB4}" presName="background2" presStyleLbl="node2" presStyleIdx="0" presStyleCnt="9"/>
      <dgm:spPr/>
    </dgm:pt>
    <dgm:pt modelId="{57F7F4BF-F9DD-4749-9FE5-397B84A61768}" type="pres">
      <dgm:prSet presAssocID="{C249FC44-FE8C-4ABD-8AD9-C90DB2E00FB4}" presName="text2" presStyleLbl="fgAcc2" presStyleIdx="0" presStyleCnt="9">
        <dgm:presLayoutVars>
          <dgm:chPref val="3"/>
        </dgm:presLayoutVars>
      </dgm:prSet>
      <dgm:spPr/>
    </dgm:pt>
    <dgm:pt modelId="{898FDCA6-3001-41E8-A4C1-EBCEB16B0A14}" type="pres">
      <dgm:prSet presAssocID="{C249FC44-FE8C-4ABD-8AD9-C90DB2E00FB4}" presName="hierChild3" presStyleCnt="0"/>
      <dgm:spPr/>
    </dgm:pt>
    <dgm:pt modelId="{56827A36-80A1-40C3-9D7B-5D667110A704}" type="pres">
      <dgm:prSet presAssocID="{9A8A741A-E90B-4DFD-B8D7-0429687ABBBA}" presName="Name10" presStyleLbl="parChTrans1D2" presStyleIdx="1" presStyleCnt="9"/>
      <dgm:spPr/>
    </dgm:pt>
    <dgm:pt modelId="{09A23A33-2D9B-4064-8F9C-F7FAC81BCE9F}" type="pres">
      <dgm:prSet presAssocID="{C942D255-D525-4BB4-941F-9CF837F0D2EF}" presName="hierRoot2" presStyleCnt="0"/>
      <dgm:spPr/>
    </dgm:pt>
    <dgm:pt modelId="{2E979BFE-B5FC-47CD-BC59-69425A5157A7}" type="pres">
      <dgm:prSet presAssocID="{C942D255-D525-4BB4-941F-9CF837F0D2EF}" presName="composite2" presStyleCnt="0"/>
      <dgm:spPr/>
    </dgm:pt>
    <dgm:pt modelId="{F4879BE7-2154-4B97-BDF3-B924D5B6579E}" type="pres">
      <dgm:prSet presAssocID="{C942D255-D525-4BB4-941F-9CF837F0D2EF}" presName="background2" presStyleLbl="node2" presStyleIdx="1" presStyleCnt="9"/>
      <dgm:spPr/>
    </dgm:pt>
    <dgm:pt modelId="{8F32A3CB-38B9-45DA-85C3-3BF459F276DE}" type="pres">
      <dgm:prSet presAssocID="{C942D255-D525-4BB4-941F-9CF837F0D2EF}" presName="text2" presStyleLbl="fgAcc2" presStyleIdx="1" presStyleCnt="9">
        <dgm:presLayoutVars>
          <dgm:chPref val="3"/>
        </dgm:presLayoutVars>
      </dgm:prSet>
      <dgm:spPr/>
    </dgm:pt>
    <dgm:pt modelId="{95F00BE2-2B9C-4F8F-8DE0-208947096393}" type="pres">
      <dgm:prSet presAssocID="{C942D255-D525-4BB4-941F-9CF837F0D2EF}" presName="hierChild3" presStyleCnt="0"/>
      <dgm:spPr/>
    </dgm:pt>
    <dgm:pt modelId="{A7D6E2A4-7926-4654-B8BC-2E81147C1D0F}" type="pres">
      <dgm:prSet presAssocID="{F5D0C7E9-599B-4B0E-A53A-83F77F9F94C5}" presName="hierRoot1" presStyleCnt="0"/>
      <dgm:spPr/>
    </dgm:pt>
    <dgm:pt modelId="{5083531E-9EF9-4EB8-80B2-2AEA093CBBF7}" type="pres">
      <dgm:prSet presAssocID="{F5D0C7E9-599B-4B0E-A53A-83F77F9F94C5}" presName="composite" presStyleCnt="0"/>
      <dgm:spPr/>
    </dgm:pt>
    <dgm:pt modelId="{24BE61A5-A32C-461E-8C28-2BC800F571FD}" type="pres">
      <dgm:prSet presAssocID="{F5D0C7E9-599B-4B0E-A53A-83F77F9F94C5}" presName="background" presStyleLbl="node0" presStyleIdx="1" presStyleCnt="2"/>
      <dgm:spPr/>
    </dgm:pt>
    <dgm:pt modelId="{D13C33CC-A783-465D-A9DA-F369BDD36CDD}" type="pres">
      <dgm:prSet presAssocID="{F5D0C7E9-599B-4B0E-A53A-83F77F9F94C5}" presName="text" presStyleLbl="fgAcc0" presStyleIdx="1" presStyleCnt="2">
        <dgm:presLayoutVars>
          <dgm:chPref val="3"/>
        </dgm:presLayoutVars>
      </dgm:prSet>
      <dgm:spPr/>
    </dgm:pt>
    <dgm:pt modelId="{3E430A0E-48EF-49BE-8DA3-8EA129FAD4FD}" type="pres">
      <dgm:prSet presAssocID="{F5D0C7E9-599B-4B0E-A53A-83F77F9F94C5}" presName="hierChild2" presStyleCnt="0"/>
      <dgm:spPr/>
    </dgm:pt>
    <dgm:pt modelId="{7A961C9E-120F-4078-B2A7-33FABE4145B4}" type="pres">
      <dgm:prSet presAssocID="{A7065CB0-2085-4070-9638-30055C132569}" presName="Name10" presStyleLbl="parChTrans1D2" presStyleIdx="2" presStyleCnt="9"/>
      <dgm:spPr/>
    </dgm:pt>
    <dgm:pt modelId="{50CFC046-AE03-41A0-B855-7EFD50853868}" type="pres">
      <dgm:prSet presAssocID="{F5D8143B-9605-4F5E-BAC8-713F228A4ED4}" presName="hierRoot2" presStyleCnt="0"/>
      <dgm:spPr/>
    </dgm:pt>
    <dgm:pt modelId="{22F5FF4C-252E-404E-91E0-1F684E5C2154}" type="pres">
      <dgm:prSet presAssocID="{F5D8143B-9605-4F5E-BAC8-713F228A4ED4}" presName="composite2" presStyleCnt="0"/>
      <dgm:spPr/>
    </dgm:pt>
    <dgm:pt modelId="{79D57949-E397-44DB-828E-D891F10B3920}" type="pres">
      <dgm:prSet presAssocID="{F5D8143B-9605-4F5E-BAC8-713F228A4ED4}" presName="background2" presStyleLbl="node2" presStyleIdx="2" presStyleCnt="9"/>
      <dgm:spPr/>
    </dgm:pt>
    <dgm:pt modelId="{FE96617C-0B42-4385-850B-5F5422B50545}" type="pres">
      <dgm:prSet presAssocID="{F5D8143B-9605-4F5E-BAC8-713F228A4ED4}" presName="text2" presStyleLbl="fgAcc2" presStyleIdx="2" presStyleCnt="9">
        <dgm:presLayoutVars>
          <dgm:chPref val="3"/>
        </dgm:presLayoutVars>
      </dgm:prSet>
      <dgm:spPr/>
    </dgm:pt>
    <dgm:pt modelId="{C672E631-FF01-43FE-8D8C-C56EF2DB4C3A}" type="pres">
      <dgm:prSet presAssocID="{F5D8143B-9605-4F5E-BAC8-713F228A4ED4}" presName="hierChild3" presStyleCnt="0"/>
      <dgm:spPr/>
    </dgm:pt>
    <dgm:pt modelId="{3FB21CC0-E8AE-411F-BDF1-954F795B008F}" type="pres">
      <dgm:prSet presAssocID="{C80E9763-7054-4667-AD58-0B14019F4D04}" presName="Name10" presStyleLbl="parChTrans1D2" presStyleIdx="3" presStyleCnt="9"/>
      <dgm:spPr/>
    </dgm:pt>
    <dgm:pt modelId="{BC1C0ACB-5CA1-4ED5-A193-0C3ADA10CA86}" type="pres">
      <dgm:prSet presAssocID="{4C842CDE-9C53-418F-A344-3B74AB47E330}" presName="hierRoot2" presStyleCnt="0"/>
      <dgm:spPr/>
    </dgm:pt>
    <dgm:pt modelId="{972DF8A2-67E1-46D2-9E8E-FA64BAA8C232}" type="pres">
      <dgm:prSet presAssocID="{4C842CDE-9C53-418F-A344-3B74AB47E330}" presName="composite2" presStyleCnt="0"/>
      <dgm:spPr/>
    </dgm:pt>
    <dgm:pt modelId="{2768BE1C-A2FF-42AE-8C4C-1A47A1E7CB8C}" type="pres">
      <dgm:prSet presAssocID="{4C842CDE-9C53-418F-A344-3B74AB47E330}" presName="background2" presStyleLbl="node2" presStyleIdx="3" presStyleCnt="9"/>
      <dgm:spPr/>
    </dgm:pt>
    <dgm:pt modelId="{F76CB6BA-87E3-4B5F-BE43-1376A0ABC6D7}" type="pres">
      <dgm:prSet presAssocID="{4C842CDE-9C53-418F-A344-3B74AB47E330}" presName="text2" presStyleLbl="fgAcc2" presStyleIdx="3" presStyleCnt="9">
        <dgm:presLayoutVars>
          <dgm:chPref val="3"/>
        </dgm:presLayoutVars>
      </dgm:prSet>
      <dgm:spPr/>
    </dgm:pt>
    <dgm:pt modelId="{A03FFF22-A8AA-4AFF-9F98-7E09ABDEA85D}" type="pres">
      <dgm:prSet presAssocID="{4C842CDE-9C53-418F-A344-3B74AB47E330}" presName="hierChild3" presStyleCnt="0"/>
      <dgm:spPr/>
    </dgm:pt>
    <dgm:pt modelId="{C627922F-80CE-4182-8582-2456E30E51DC}" type="pres">
      <dgm:prSet presAssocID="{D7E319EB-6536-4381-8BC7-7F3CA4EF1CBF}" presName="Name10" presStyleLbl="parChTrans1D2" presStyleIdx="4" presStyleCnt="9"/>
      <dgm:spPr/>
    </dgm:pt>
    <dgm:pt modelId="{ED18E99C-A120-4053-84A8-AFE1A08B68B8}" type="pres">
      <dgm:prSet presAssocID="{2C99109B-B66A-4F28-8A34-380990D69C45}" presName="hierRoot2" presStyleCnt="0"/>
      <dgm:spPr/>
    </dgm:pt>
    <dgm:pt modelId="{5A5284A9-D760-4B4F-9C50-2FC754EAA543}" type="pres">
      <dgm:prSet presAssocID="{2C99109B-B66A-4F28-8A34-380990D69C45}" presName="composite2" presStyleCnt="0"/>
      <dgm:spPr/>
    </dgm:pt>
    <dgm:pt modelId="{CF8DC116-9D4A-4529-9B27-BE60673E6C99}" type="pres">
      <dgm:prSet presAssocID="{2C99109B-B66A-4F28-8A34-380990D69C45}" presName="background2" presStyleLbl="node2" presStyleIdx="4" presStyleCnt="9"/>
      <dgm:spPr/>
    </dgm:pt>
    <dgm:pt modelId="{1C04DB2A-F6FC-4E4C-9535-DB0721E1DC02}" type="pres">
      <dgm:prSet presAssocID="{2C99109B-B66A-4F28-8A34-380990D69C45}" presName="text2" presStyleLbl="fgAcc2" presStyleIdx="4" presStyleCnt="9">
        <dgm:presLayoutVars>
          <dgm:chPref val="3"/>
        </dgm:presLayoutVars>
      </dgm:prSet>
      <dgm:spPr/>
    </dgm:pt>
    <dgm:pt modelId="{B78C842A-6AD1-4AA5-804A-92CB82DC42E6}" type="pres">
      <dgm:prSet presAssocID="{2C99109B-B66A-4F28-8A34-380990D69C45}" presName="hierChild3" presStyleCnt="0"/>
      <dgm:spPr/>
    </dgm:pt>
    <dgm:pt modelId="{835299A7-5B68-4FF6-A737-C671184092A2}" type="pres">
      <dgm:prSet presAssocID="{E801255D-8C6E-47B1-BCD3-5BF71A20F88E}" presName="Name10" presStyleLbl="parChTrans1D2" presStyleIdx="5" presStyleCnt="9"/>
      <dgm:spPr/>
    </dgm:pt>
    <dgm:pt modelId="{77F8E140-A7FE-4FA9-BF08-30D34D1BD62C}" type="pres">
      <dgm:prSet presAssocID="{20C79794-C6DC-4CC4-A247-E7374EF698AA}" presName="hierRoot2" presStyleCnt="0"/>
      <dgm:spPr/>
    </dgm:pt>
    <dgm:pt modelId="{64DA9F09-2A81-4B92-A475-6323CCA902A7}" type="pres">
      <dgm:prSet presAssocID="{20C79794-C6DC-4CC4-A247-E7374EF698AA}" presName="composite2" presStyleCnt="0"/>
      <dgm:spPr/>
    </dgm:pt>
    <dgm:pt modelId="{5197D7B2-44C6-4F67-9EC4-5CA4F4CF9068}" type="pres">
      <dgm:prSet presAssocID="{20C79794-C6DC-4CC4-A247-E7374EF698AA}" presName="background2" presStyleLbl="node2" presStyleIdx="5" presStyleCnt="9"/>
      <dgm:spPr/>
    </dgm:pt>
    <dgm:pt modelId="{3B026DE2-0C4F-48A9-9E0B-4681755E0AC8}" type="pres">
      <dgm:prSet presAssocID="{20C79794-C6DC-4CC4-A247-E7374EF698AA}" presName="text2" presStyleLbl="fgAcc2" presStyleIdx="5" presStyleCnt="9">
        <dgm:presLayoutVars>
          <dgm:chPref val="3"/>
        </dgm:presLayoutVars>
      </dgm:prSet>
      <dgm:spPr/>
    </dgm:pt>
    <dgm:pt modelId="{36AD0E1C-F8D5-4451-8EBE-110EF79B0998}" type="pres">
      <dgm:prSet presAssocID="{20C79794-C6DC-4CC4-A247-E7374EF698AA}" presName="hierChild3" presStyleCnt="0"/>
      <dgm:spPr/>
    </dgm:pt>
    <dgm:pt modelId="{C78119AB-3254-4042-B4F9-78E57782635B}" type="pres">
      <dgm:prSet presAssocID="{3E9238D1-6922-4A07-8DE9-71F25AF96AC5}" presName="Name10" presStyleLbl="parChTrans1D2" presStyleIdx="6" presStyleCnt="9"/>
      <dgm:spPr/>
    </dgm:pt>
    <dgm:pt modelId="{6B1D1577-50E8-4E4D-BF9A-F81412183A3E}" type="pres">
      <dgm:prSet presAssocID="{E04FBEF4-0254-49B1-B740-EA6EF78CCD61}" presName="hierRoot2" presStyleCnt="0"/>
      <dgm:spPr/>
    </dgm:pt>
    <dgm:pt modelId="{6FBA31DE-C186-4E47-B26E-E60B86EE8277}" type="pres">
      <dgm:prSet presAssocID="{E04FBEF4-0254-49B1-B740-EA6EF78CCD61}" presName="composite2" presStyleCnt="0"/>
      <dgm:spPr/>
    </dgm:pt>
    <dgm:pt modelId="{B7B3F4BA-6678-4873-BF9A-CEF22EFC8AF3}" type="pres">
      <dgm:prSet presAssocID="{E04FBEF4-0254-49B1-B740-EA6EF78CCD61}" presName="background2" presStyleLbl="node2" presStyleIdx="6" presStyleCnt="9"/>
      <dgm:spPr/>
    </dgm:pt>
    <dgm:pt modelId="{9D2C641C-7BA2-49BE-B5A5-873642FE6B29}" type="pres">
      <dgm:prSet presAssocID="{E04FBEF4-0254-49B1-B740-EA6EF78CCD61}" presName="text2" presStyleLbl="fgAcc2" presStyleIdx="6" presStyleCnt="9">
        <dgm:presLayoutVars>
          <dgm:chPref val="3"/>
        </dgm:presLayoutVars>
      </dgm:prSet>
      <dgm:spPr/>
    </dgm:pt>
    <dgm:pt modelId="{0AFC8DF6-E4A9-4567-A50D-2216157290C1}" type="pres">
      <dgm:prSet presAssocID="{E04FBEF4-0254-49B1-B740-EA6EF78CCD61}" presName="hierChild3" presStyleCnt="0"/>
      <dgm:spPr/>
    </dgm:pt>
    <dgm:pt modelId="{C9DF0221-44D9-4205-B5AF-579A71013931}" type="pres">
      <dgm:prSet presAssocID="{FF8A52CD-9029-410B-A3AE-765297F4DA60}" presName="Name10" presStyleLbl="parChTrans1D2" presStyleIdx="7" presStyleCnt="9"/>
      <dgm:spPr/>
    </dgm:pt>
    <dgm:pt modelId="{9F64E3EF-FB14-4BF8-8BA5-66B622FCF158}" type="pres">
      <dgm:prSet presAssocID="{B046F18D-A05D-488F-B841-36EBB26BF8DB}" presName="hierRoot2" presStyleCnt="0"/>
      <dgm:spPr/>
    </dgm:pt>
    <dgm:pt modelId="{DC3B3403-E5F3-4CC4-96BE-74D1E06956FC}" type="pres">
      <dgm:prSet presAssocID="{B046F18D-A05D-488F-B841-36EBB26BF8DB}" presName="composite2" presStyleCnt="0"/>
      <dgm:spPr/>
    </dgm:pt>
    <dgm:pt modelId="{234BEFF3-957D-4F46-B363-AD3B9CFF0F55}" type="pres">
      <dgm:prSet presAssocID="{B046F18D-A05D-488F-B841-36EBB26BF8DB}" presName="background2" presStyleLbl="node2" presStyleIdx="7" presStyleCnt="9"/>
      <dgm:spPr/>
    </dgm:pt>
    <dgm:pt modelId="{3733075A-AF96-4896-8D19-E9876DD55CA7}" type="pres">
      <dgm:prSet presAssocID="{B046F18D-A05D-488F-B841-36EBB26BF8DB}" presName="text2" presStyleLbl="fgAcc2" presStyleIdx="7" presStyleCnt="9">
        <dgm:presLayoutVars>
          <dgm:chPref val="3"/>
        </dgm:presLayoutVars>
      </dgm:prSet>
      <dgm:spPr/>
    </dgm:pt>
    <dgm:pt modelId="{A8DB8329-8D09-44C0-ABC1-03EAD6AE9B5A}" type="pres">
      <dgm:prSet presAssocID="{B046F18D-A05D-488F-B841-36EBB26BF8DB}" presName="hierChild3" presStyleCnt="0"/>
      <dgm:spPr/>
    </dgm:pt>
    <dgm:pt modelId="{7E82DEEE-E287-4F66-9064-A370582FC904}" type="pres">
      <dgm:prSet presAssocID="{7F0ABE46-042B-4968-A5A6-8D7431049D7E}" presName="Name10" presStyleLbl="parChTrans1D2" presStyleIdx="8" presStyleCnt="9"/>
      <dgm:spPr/>
    </dgm:pt>
    <dgm:pt modelId="{00C80DEC-5EFF-4AC7-9488-B174065F4918}" type="pres">
      <dgm:prSet presAssocID="{B43A7A24-99B3-4814-BFEA-B2DFB7185C71}" presName="hierRoot2" presStyleCnt="0"/>
      <dgm:spPr/>
    </dgm:pt>
    <dgm:pt modelId="{4E595AD1-2EF8-47C0-8BBE-BAB6813AE026}" type="pres">
      <dgm:prSet presAssocID="{B43A7A24-99B3-4814-BFEA-B2DFB7185C71}" presName="composite2" presStyleCnt="0"/>
      <dgm:spPr/>
    </dgm:pt>
    <dgm:pt modelId="{381656BE-9EBE-4C49-A0E3-4BBC16A04061}" type="pres">
      <dgm:prSet presAssocID="{B43A7A24-99B3-4814-BFEA-B2DFB7185C71}" presName="background2" presStyleLbl="node2" presStyleIdx="8" presStyleCnt="9"/>
      <dgm:spPr/>
    </dgm:pt>
    <dgm:pt modelId="{B52FEBFE-0644-4061-99CD-78F5BB46D9AB}" type="pres">
      <dgm:prSet presAssocID="{B43A7A24-99B3-4814-BFEA-B2DFB7185C71}" presName="text2" presStyleLbl="fgAcc2" presStyleIdx="8" presStyleCnt="9">
        <dgm:presLayoutVars>
          <dgm:chPref val="3"/>
        </dgm:presLayoutVars>
      </dgm:prSet>
      <dgm:spPr/>
    </dgm:pt>
    <dgm:pt modelId="{64047F6F-6B46-4A1D-981A-143FD9EA2FB2}" type="pres">
      <dgm:prSet presAssocID="{B43A7A24-99B3-4814-BFEA-B2DFB7185C71}" presName="hierChild3" presStyleCnt="0"/>
      <dgm:spPr/>
    </dgm:pt>
  </dgm:ptLst>
  <dgm:cxnLst>
    <dgm:cxn modelId="{4060FA06-653E-4383-A1D4-1F660EEE6289}" srcId="{454897DB-4852-4EB3-8313-B7E5CEE4BEC7}" destId="{2CA9556F-94FC-439C-9ABB-E32761C77DEA}" srcOrd="0" destOrd="0" parTransId="{E96C920C-1BF5-4138-B476-3EB395A6F53F}" sibTransId="{418D13EC-E25E-49CA-8829-D1A706DD315F}"/>
    <dgm:cxn modelId="{E524EE09-9D01-4E7E-AD7C-C2E90D2CAE43}" type="presOf" srcId="{C80E9763-7054-4667-AD58-0B14019F4D04}" destId="{3FB21CC0-E8AE-411F-BDF1-954F795B008F}" srcOrd="0" destOrd="0" presId="urn:microsoft.com/office/officeart/2005/8/layout/hierarchy1"/>
    <dgm:cxn modelId="{502C4C0C-214B-499D-A169-2F95C36E7F55}" srcId="{F5D0C7E9-599B-4B0E-A53A-83F77F9F94C5}" destId="{E04FBEF4-0254-49B1-B740-EA6EF78CCD61}" srcOrd="4" destOrd="0" parTransId="{3E9238D1-6922-4A07-8DE9-71F25AF96AC5}" sibTransId="{1376D249-B782-4AEE-8C49-DBCAEB772898}"/>
    <dgm:cxn modelId="{257B9B0F-FCC0-4954-8601-F347C7225A57}" type="presOf" srcId="{2CA9556F-94FC-439C-9ABB-E32761C77DEA}" destId="{9647F160-EA5C-4FC0-8509-EE4CC8DEB7B7}" srcOrd="0" destOrd="0" presId="urn:microsoft.com/office/officeart/2005/8/layout/hierarchy1"/>
    <dgm:cxn modelId="{097F3B16-36B5-4F8D-B30C-EDF9BE62C717}" srcId="{F5D0C7E9-599B-4B0E-A53A-83F77F9F94C5}" destId="{2C99109B-B66A-4F28-8A34-380990D69C45}" srcOrd="2" destOrd="0" parTransId="{D7E319EB-6536-4381-8BC7-7F3CA4EF1CBF}" sibTransId="{AE4C2DFA-B931-49DA-9F75-498C1E4470BC}"/>
    <dgm:cxn modelId="{84A9A218-19C5-4577-A7B3-7D68BF9C3967}" type="presOf" srcId="{7F0ABE46-042B-4968-A5A6-8D7431049D7E}" destId="{7E82DEEE-E287-4F66-9064-A370582FC904}" srcOrd="0" destOrd="0" presId="urn:microsoft.com/office/officeart/2005/8/layout/hierarchy1"/>
    <dgm:cxn modelId="{30D74F1A-69FA-41D4-BE9D-83D802B4271C}" srcId="{2CA9556F-94FC-439C-9ABB-E32761C77DEA}" destId="{C942D255-D525-4BB4-941F-9CF837F0D2EF}" srcOrd="1" destOrd="0" parTransId="{9A8A741A-E90B-4DFD-B8D7-0429687ABBBA}" sibTransId="{E5A0BC8E-E764-4F91-8CCC-95C0819896E5}"/>
    <dgm:cxn modelId="{88987928-B374-49D5-84D6-1C5F0AE802F5}" type="presOf" srcId="{4C842CDE-9C53-418F-A344-3B74AB47E330}" destId="{F76CB6BA-87E3-4B5F-BE43-1376A0ABC6D7}" srcOrd="0" destOrd="0" presId="urn:microsoft.com/office/officeart/2005/8/layout/hierarchy1"/>
    <dgm:cxn modelId="{D5B0D932-E4E6-4FF6-9F5E-7D7189BB7030}" type="presOf" srcId="{A7065CB0-2085-4070-9638-30055C132569}" destId="{7A961C9E-120F-4078-B2A7-33FABE4145B4}" srcOrd="0" destOrd="0" presId="urn:microsoft.com/office/officeart/2005/8/layout/hierarchy1"/>
    <dgm:cxn modelId="{48114334-F927-4768-AEC1-B560B84DC740}" srcId="{F5D0C7E9-599B-4B0E-A53A-83F77F9F94C5}" destId="{B43A7A24-99B3-4814-BFEA-B2DFB7185C71}" srcOrd="6" destOrd="0" parTransId="{7F0ABE46-042B-4968-A5A6-8D7431049D7E}" sibTransId="{E10B4EB7-911F-4B90-9D25-D7B6E0024F88}"/>
    <dgm:cxn modelId="{F84EA73F-5DBF-4675-840A-AC491416E2FF}" type="presOf" srcId="{9A8A741A-E90B-4DFD-B8D7-0429687ABBBA}" destId="{56827A36-80A1-40C3-9D7B-5D667110A704}" srcOrd="0" destOrd="0" presId="urn:microsoft.com/office/officeart/2005/8/layout/hierarchy1"/>
    <dgm:cxn modelId="{31F66940-7B3B-45FB-BD20-939A06FA9EE6}" type="presOf" srcId="{F5D8143B-9605-4F5E-BAC8-713F228A4ED4}" destId="{FE96617C-0B42-4385-850B-5F5422B50545}" srcOrd="0" destOrd="0" presId="urn:microsoft.com/office/officeart/2005/8/layout/hierarchy1"/>
    <dgm:cxn modelId="{35EDF25D-2F57-46E2-B55D-609DD2DABC4C}" srcId="{F5D0C7E9-599B-4B0E-A53A-83F77F9F94C5}" destId="{B046F18D-A05D-488F-B841-36EBB26BF8DB}" srcOrd="5" destOrd="0" parTransId="{FF8A52CD-9029-410B-A3AE-765297F4DA60}" sibTransId="{64862569-F5F8-45DB-A065-ACDB1DF291ED}"/>
    <dgm:cxn modelId="{1A512145-133A-465A-96C0-3477E14D1698}" type="presOf" srcId="{454897DB-4852-4EB3-8313-B7E5CEE4BEC7}" destId="{F23EDDA8-DDA1-4672-8E47-0CB333066E4C}" srcOrd="0" destOrd="0" presId="urn:microsoft.com/office/officeart/2005/8/layout/hierarchy1"/>
    <dgm:cxn modelId="{854B5C48-6BEC-4080-9198-CB1EE4742E31}" type="presOf" srcId="{B046F18D-A05D-488F-B841-36EBB26BF8DB}" destId="{3733075A-AF96-4896-8D19-E9876DD55CA7}" srcOrd="0" destOrd="0" presId="urn:microsoft.com/office/officeart/2005/8/layout/hierarchy1"/>
    <dgm:cxn modelId="{5D781349-9BA0-4FB2-9F13-0522CB8CFFD1}" type="presOf" srcId="{E04FBEF4-0254-49B1-B740-EA6EF78CCD61}" destId="{9D2C641C-7BA2-49BE-B5A5-873642FE6B29}" srcOrd="0" destOrd="0" presId="urn:microsoft.com/office/officeart/2005/8/layout/hierarchy1"/>
    <dgm:cxn modelId="{E5DCBE5A-B759-4643-8C93-3A40B3CC9A02}" type="presOf" srcId="{FF8A52CD-9029-410B-A3AE-765297F4DA60}" destId="{C9DF0221-44D9-4205-B5AF-579A71013931}" srcOrd="0" destOrd="0" presId="urn:microsoft.com/office/officeart/2005/8/layout/hierarchy1"/>
    <dgm:cxn modelId="{A404117D-AEA7-4F19-9A0A-6AFBA9E3541D}" srcId="{454897DB-4852-4EB3-8313-B7E5CEE4BEC7}" destId="{F5D0C7E9-599B-4B0E-A53A-83F77F9F94C5}" srcOrd="1" destOrd="0" parTransId="{B2D169E7-BBF7-4C1F-BEC9-157BBFEFF625}" sibTransId="{01233892-508C-46E6-83EB-0B849252022F}"/>
    <dgm:cxn modelId="{7B787292-653D-4DA7-888E-1E0B5033FFA6}" srcId="{2CA9556F-94FC-439C-9ABB-E32761C77DEA}" destId="{C249FC44-FE8C-4ABD-8AD9-C90DB2E00FB4}" srcOrd="0" destOrd="0" parTransId="{512E0264-8632-42AE-91C0-70ADF23A179F}" sibTransId="{4BC4F2C3-4A23-49AE-8F9F-329C32E70023}"/>
    <dgm:cxn modelId="{452BEEAA-FF68-49E9-A502-384E8313FA10}" srcId="{F5D0C7E9-599B-4B0E-A53A-83F77F9F94C5}" destId="{4C842CDE-9C53-418F-A344-3B74AB47E330}" srcOrd="1" destOrd="0" parTransId="{C80E9763-7054-4667-AD58-0B14019F4D04}" sibTransId="{C60DA269-9495-4768-BC6C-35C101D55583}"/>
    <dgm:cxn modelId="{01C605AB-D44C-41D9-ABC7-453453B7C5AE}" type="presOf" srcId="{512E0264-8632-42AE-91C0-70ADF23A179F}" destId="{DFD6F6C1-BB14-4724-807B-C7F70C1766E7}" srcOrd="0" destOrd="0" presId="urn:microsoft.com/office/officeart/2005/8/layout/hierarchy1"/>
    <dgm:cxn modelId="{D4F69CBB-2C64-431C-8EDD-A5707BEC37F6}" type="presOf" srcId="{C249FC44-FE8C-4ABD-8AD9-C90DB2E00FB4}" destId="{57F7F4BF-F9DD-4749-9FE5-397B84A61768}" srcOrd="0" destOrd="0" presId="urn:microsoft.com/office/officeart/2005/8/layout/hierarchy1"/>
    <dgm:cxn modelId="{2A920CC1-41DA-4FDE-91C9-FD837149420E}" type="presOf" srcId="{F5D0C7E9-599B-4B0E-A53A-83F77F9F94C5}" destId="{D13C33CC-A783-465D-A9DA-F369BDD36CDD}" srcOrd="0" destOrd="0" presId="urn:microsoft.com/office/officeart/2005/8/layout/hierarchy1"/>
    <dgm:cxn modelId="{FAC4CEC7-43A4-4F88-A50D-8F137C83B59E}" type="presOf" srcId="{B43A7A24-99B3-4814-BFEA-B2DFB7185C71}" destId="{B52FEBFE-0644-4061-99CD-78F5BB46D9AB}" srcOrd="0" destOrd="0" presId="urn:microsoft.com/office/officeart/2005/8/layout/hierarchy1"/>
    <dgm:cxn modelId="{97C3E9CE-10CB-4939-BCC9-74BA288441C9}" srcId="{F5D0C7E9-599B-4B0E-A53A-83F77F9F94C5}" destId="{F5D8143B-9605-4F5E-BAC8-713F228A4ED4}" srcOrd="0" destOrd="0" parTransId="{A7065CB0-2085-4070-9638-30055C132569}" sibTransId="{DACD57EE-E8DD-4C6B-A75D-566B7B7C558D}"/>
    <dgm:cxn modelId="{607116D5-8394-4F0D-B979-07FB85AEA36B}" type="presOf" srcId="{2C99109B-B66A-4F28-8A34-380990D69C45}" destId="{1C04DB2A-F6FC-4E4C-9535-DB0721E1DC02}" srcOrd="0" destOrd="0" presId="urn:microsoft.com/office/officeart/2005/8/layout/hierarchy1"/>
    <dgm:cxn modelId="{9A088DDD-D635-4CF6-849F-5443D7CCF861}" type="presOf" srcId="{D7E319EB-6536-4381-8BC7-7F3CA4EF1CBF}" destId="{C627922F-80CE-4182-8582-2456E30E51DC}" srcOrd="0" destOrd="0" presId="urn:microsoft.com/office/officeart/2005/8/layout/hierarchy1"/>
    <dgm:cxn modelId="{1E214BEA-F82E-4B4D-B027-A6D00189FD06}" srcId="{F5D0C7E9-599B-4B0E-A53A-83F77F9F94C5}" destId="{20C79794-C6DC-4CC4-A247-E7374EF698AA}" srcOrd="3" destOrd="0" parTransId="{E801255D-8C6E-47B1-BCD3-5BF71A20F88E}" sibTransId="{C149E25A-CC30-49E1-BDBA-E289678603A4}"/>
    <dgm:cxn modelId="{7E174CEC-6170-49F5-8CD9-30BF62E2D59F}" type="presOf" srcId="{C942D255-D525-4BB4-941F-9CF837F0D2EF}" destId="{8F32A3CB-38B9-45DA-85C3-3BF459F276DE}" srcOrd="0" destOrd="0" presId="urn:microsoft.com/office/officeart/2005/8/layout/hierarchy1"/>
    <dgm:cxn modelId="{2DF4B1EC-D98E-41D5-9EF3-D4A4E81869FB}" type="presOf" srcId="{E801255D-8C6E-47B1-BCD3-5BF71A20F88E}" destId="{835299A7-5B68-4FF6-A737-C671184092A2}" srcOrd="0" destOrd="0" presId="urn:microsoft.com/office/officeart/2005/8/layout/hierarchy1"/>
    <dgm:cxn modelId="{6B7FEFF3-C78D-41AF-AF95-57F2284C6D09}" type="presOf" srcId="{3E9238D1-6922-4A07-8DE9-71F25AF96AC5}" destId="{C78119AB-3254-4042-B4F9-78E57782635B}" srcOrd="0" destOrd="0" presId="urn:microsoft.com/office/officeart/2005/8/layout/hierarchy1"/>
    <dgm:cxn modelId="{B62D6BF6-FC44-42E0-98EE-C9D1554A918B}" type="presOf" srcId="{20C79794-C6DC-4CC4-A247-E7374EF698AA}" destId="{3B026DE2-0C4F-48A9-9E0B-4681755E0AC8}" srcOrd="0" destOrd="0" presId="urn:microsoft.com/office/officeart/2005/8/layout/hierarchy1"/>
    <dgm:cxn modelId="{0E880751-B098-45BF-A9CC-7690770FF7C6}" type="presParOf" srcId="{F23EDDA8-DDA1-4672-8E47-0CB333066E4C}" destId="{6E644FF6-49CB-44C8-A605-4305758AE2DF}" srcOrd="0" destOrd="0" presId="urn:microsoft.com/office/officeart/2005/8/layout/hierarchy1"/>
    <dgm:cxn modelId="{81E09849-B7BC-4091-8269-84A3654E1C6D}" type="presParOf" srcId="{6E644FF6-49CB-44C8-A605-4305758AE2DF}" destId="{F15A4897-816C-4539-B4AA-7937FF8D344D}" srcOrd="0" destOrd="0" presId="urn:microsoft.com/office/officeart/2005/8/layout/hierarchy1"/>
    <dgm:cxn modelId="{82835E27-2327-4632-ADA0-4921C0F1FECF}" type="presParOf" srcId="{F15A4897-816C-4539-B4AA-7937FF8D344D}" destId="{7309F43A-7807-47E6-918E-76A40DA8EC49}" srcOrd="0" destOrd="0" presId="urn:microsoft.com/office/officeart/2005/8/layout/hierarchy1"/>
    <dgm:cxn modelId="{A4C81F47-1FB8-4F39-ADAC-065DF675D16C}" type="presParOf" srcId="{F15A4897-816C-4539-B4AA-7937FF8D344D}" destId="{9647F160-EA5C-4FC0-8509-EE4CC8DEB7B7}" srcOrd="1" destOrd="0" presId="urn:microsoft.com/office/officeart/2005/8/layout/hierarchy1"/>
    <dgm:cxn modelId="{A3C89CBB-2648-4559-87A3-AF249FFB7C8C}" type="presParOf" srcId="{6E644FF6-49CB-44C8-A605-4305758AE2DF}" destId="{696B0E6A-4F65-4372-BA71-3984BB868903}" srcOrd="1" destOrd="0" presId="urn:microsoft.com/office/officeart/2005/8/layout/hierarchy1"/>
    <dgm:cxn modelId="{A344DF7E-8F63-461E-B054-08E391B0F68B}" type="presParOf" srcId="{696B0E6A-4F65-4372-BA71-3984BB868903}" destId="{DFD6F6C1-BB14-4724-807B-C7F70C1766E7}" srcOrd="0" destOrd="0" presId="urn:microsoft.com/office/officeart/2005/8/layout/hierarchy1"/>
    <dgm:cxn modelId="{7E980590-F47D-4571-A726-272B23AB7BCE}" type="presParOf" srcId="{696B0E6A-4F65-4372-BA71-3984BB868903}" destId="{18102943-F895-43C9-93AF-A13C48F2A4D5}" srcOrd="1" destOrd="0" presId="urn:microsoft.com/office/officeart/2005/8/layout/hierarchy1"/>
    <dgm:cxn modelId="{803395B3-7D0A-42FC-B447-BD3E841B1B36}" type="presParOf" srcId="{18102943-F895-43C9-93AF-A13C48F2A4D5}" destId="{540D8BBD-76AE-48C8-9173-430E4FBBFAD6}" srcOrd="0" destOrd="0" presId="urn:microsoft.com/office/officeart/2005/8/layout/hierarchy1"/>
    <dgm:cxn modelId="{2C6F8E0A-0A8B-48E7-A397-93CBFDEFDD76}" type="presParOf" srcId="{540D8BBD-76AE-48C8-9173-430E4FBBFAD6}" destId="{19A6265A-C75C-411C-A1AD-B34FA49F3E0F}" srcOrd="0" destOrd="0" presId="urn:microsoft.com/office/officeart/2005/8/layout/hierarchy1"/>
    <dgm:cxn modelId="{9E232D4F-43F0-4F8B-9053-DA0B8BB8F059}" type="presParOf" srcId="{540D8BBD-76AE-48C8-9173-430E4FBBFAD6}" destId="{57F7F4BF-F9DD-4749-9FE5-397B84A61768}" srcOrd="1" destOrd="0" presId="urn:microsoft.com/office/officeart/2005/8/layout/hierarchy1"/>
    <dgm:cxn modelId="{CD291302-FA34-49CA-A985-008F43087B96}" type="presParOf" srcId="{18102943-F895-43C9-93AF-A13C48F2A4D5}" destId="{898FDCA6-3001-41E8-A4C1-EBCEB16B0A14}" srcOrd="1" destOrd="0" presId="urn:microsoft.com/office/officeart/2005/8/layout/hierarchy1"/>
    <dgm:cxn modelId="{2ED75A9E-9BF3-46A1-BC88-805DD601ACF9}" type="presParOf" srcId="{696B0E6A-4F65-4372-BA71-3984BB868903}" destId="{56827A36-80A1-40C3-9D7B-5D667110A704}" srcOrd="2" destOrd="0" presId="urn:microsoft.com/office/officeart/2005/8/layout/hierarchy1"/>
    <dgm:cxn modelId="{F22AB340-82A7-4A69-A48C-A1B05AB2E09F}" type="presParOf" srcId="{696B0E6A-4F65-4372-BA71-3984BB868903}" destId="{09A23A33-2D9B-4064-8F9C-F7FAC81BCE9F}" srcOrd="3" destOrd="0" presId="urn:microsoft.com/office/officeart/2005/8/layout/hierarchy1"/>
    <dgm:cxn modelId="{8E4D2410-920D-4B9C-BAEF-33A58F957560}" type="presParOf" srcId="{09A23A33-2D9B-4064-8F9C-F7FAC81BCE9F}" destId="{2E979BFE-B5FC-47CD-BC59-69425A5157A7}" srcOrd="0" destOrd="0" presId="urn:microsoft.com/office/officeart/2005/8/layout/hierarchy1"/>
    <dgm:cxn modelId="{436F355C-ECB9-467E-8E4F-79A3F1523B83}" type="presParOf" srcId="{2E979BFE-B5FC-47CD-BC59-69425A5157A7}" destId="{F4879BE7-2154-4B97-BDF3-B924D5B6579E}" srcOrd="0" destOrd="0" presId="urn:microsoft.com/office/officeart/2005/8/layout/hierarchy1"/>
    <dgm:cxn modelId="{306B6B22-8156-43A3-B479-B235F59DE635}" type="presParOf" srcId="{2E979BFE-B5FC-47CD-BC59-69425A5157A7}" destId="{8F32A3CB-38B9-45DA-85C3-3BF459F276DE}" srcOrd="1" destOrd="0" presId="urn:microsoft.com/office/officeart/2005/8/layout/hierarchy1"/>
    <dgm:cxn modelId="{931E6DE4-BEF0-44E6-B112-83B51F46D3FE}" type="presParOf" srcId="{09A23A33-2D9B-4064-8F9C-F7FAC81BCE9F}" destId="{95F00BE2-2B9C-4F8F-8DE0-208947096393}" srcOrd="1" destOrd="0" presId="urn:microsoft.com/office/officeart/2005/8/layout/hierarchy1"/>
    <dgm:cxn modelId="{6D9CF7CB-D090-4880-9ECE-357408E17AC0}" type="presParOf" srcId="{F23EDDA8-DDA1-4672-8E47-0CB333066E4C}" destId="{A7D6E2A4-7926-4654-B8BC-2E81147C1D0F}" srcOrd="1" destOrd="0" presId="urn:microsoft.com/office/officeart/2005/8/layout/hierarchy1"/>
    <dgm:cxn modelId="{BF5053EE-17A6-44DD-9F39-62878219D632}" type="presParOf" srcId="{A7D6E2A4-7926-4654-B8BC-2E81147C1D0F}" destId="{5083531E-9EF9-4EB8-80B2-2AEA093CBBF7}" srcOrd="0" destOrd="0" presId="urn:microsoft.com/office/officeart/2005/8/layout/hierarchy1"/>
    <dgm:cxn modelId="{A253FBE9-2AF8-4032-8D56-95AD5E674E18}" type="presParOf" srcId="{5083531E-9EF9-4EB8-80B2-2AEA093CBBF7}" destId="{24BE61A5-A32C-461E-8C28-2BC800F571FD}" srcOrd="0" destOrd="0" presId="urn:microsoft.com/office/officeart/2005/8/layout/hierarchy1"/>
    <dgm:cxn modelId="{B7634A6C-4C1B-46D8-B05E-1606DEB627F4}" type="presParOf" srcId="{5083531E-9EF9-4EB8-80B2-2AEA093CBBF7}" destId="{D13C33CC-A783-465D-A9DA-F369BDD36CDD}" srcOrd="1" destOrd="0" presId="urn:microsoft.com/office/officeart/2005/8/layout/hierarchy1"/>
    <dgm:cxn modelId="{185EEF21-394C-4ABF-8C4D-D1F0BE914671}" type="presParOf" srcId="{A7D6E2A4-7926-4654-B8BC-2E81147C1D0F}" destId="{3E430A0E-48EF-49BE-8DA3-8EA129FAD4FD}" srcOrd="1" destOrd="0" presId="urn:microsoft.com/office/officeart/2005/8/layout/hierarchy1"/>
    <dgm:cxn modelId="{D70D1E50-45ED-4233-BE0B-D1BF0C8E6E71}" type="presParOf" srcId="{3E430A0E-48EF-49BE-8DA3-8EA129FAD4FD}" destId="{7A961C9E-120F-4078-B2A7-33FABE4145B4}" srcOrd="0" destOrd="0" presId="urn:microsoft.com/office/officeart/2005/8/layout/hierarchy1"/>
    <dgm:cxn modelId="{FE4AB62C-05A3-4F55-953C-C9B5A22FDD1A}" type="presParOf" srcId="{3E430A0E-48EF-49BE-8DA3-8EA129FAD4FD}" destId="{50CFC046-AE03-41A0-B855-7EFD50853868}" srcOrd="1" destOrd="0" presId="urn:microsoft.com/office/officeart/2005/8/layout/hierarchy1"/>
    <dgm:cxn modelId="{30A39C5E-C628-4A69-BD41-88EE7A883FA2}" type="presParOf" srcId="{50CFC046-AE03-41A0-B855-7EFD50853868}" destId="{22F5FF4C-252E-404E-91E0-1F684E5C2154}" srcOrd="0" destOrd="0" presId="urn:microsoft.com/office/officeart/2005/8/layout/hierarchy1"/>
    <dgm:cxn modelId="{D307FE25-4DB3-4E99-81A6-9934F2F5226C}" type="presParOf" srcId="{22F5FF4C-252E-404E-91E0-1F684E5C2154}" destId="{79D57949-E397-44DB-828E-D891F10B3920}" srcOrd="0" destOrd="0" presId="urn:microsoft.com/office/officeart/2005/8/layout/hierarchy1"/>
    <dgm:cxn modelId="{6E3323A7-99AE-4EFB-A841-4581BFAB34D3}" type="presParOf" srcId="{22F5FF4C-252E-404E-91E0-1F684E5C2154}" destId="{FE96617C-0B42-4385-850B-5F5422B50545}" srcOrd="1" destOrd="0" presId="urn:microsoft.com/office/officeart/2005/8/layout/hierarchy1"/>
    <dgm:cxn modelId="{26EC80BE-7166-4336-887C-FFC8095C5793}" type="presParOf" srcId="{50CFC046-AE03-41A0-B855-7EFD50853868}" destId="{C672E631-FF01-43FE-8D8C-C56EF2DB4C3A}" srcOrd="1" destOrd="0" presId="urn:microsoft.com/office/officeart/2005/8/layout/hierarchy1"/>
    <dgm:cxn modelId="{F63BDA7E-1E50-4687-A85E-678496BB9278}" type="presParOf" srcId="{3E430A0E-48EF-49BE-8DA3-8EA129FAD4FD}" destId="{3FB21CC0-E8AE-411F-BDF1-954F795B008F}" srcOrd="2" destOrd="0" presId="urn:microsoft.com/office/officeart/2005/8/layout/hierarchy1"/>
    <dgm:cxn modelId="{36A701D7-AD94-472A-92B4-C78190948F75}" type="presParOf" srcId="{3E430A0E-48EF-49BE-8DA3-8EA129FAD4FD}" destId="{BC1C0ACB-5CA1-4ED5-A193-0C3ADA10CA86}" srcOrd="3" destOrd="0" presId="urn:microsoft.com/office/officeart/2005/8/layout/hierarchy1"/>
    <dgm:cxn modelId="{E4D7D004-4A8E-4178-9BC2-AF8BA182529E}" type="presParOf" srcId="{BC1C0ACB-5CA1-4ED5-A193-0C3ADA10CA86}" destId="{972DF8A2-67E1-46D2-9E8E-FA64BAA8C232}" srcOrd="0" destOrd="0" presId="urn:microsoft.com/office/officeart/2005/8/layout/hierarchy1"/>
    <dgm:cxn modelId="{9880FF40-6749-4291-BC2D-B1F9577E0D96}" type="presParOf" srcId="{972DF8A2-67E1-46D2-9E8E-FA64BAA8C232}" destId="{2768BE1C-A2FF-42AE-8C4C-1A47A1E7CB8C}" srcOrd="0" destOrd="0" presId="urn:microsoft.com/office/officeart/2005/8/layout/hierarchy1"/>
    <dgm:cxn modelId="{40EB94B6-4403-4128-AFC5-07BF0F1A30BC}" type="presParOf" srcId="{972DF8A2-67E1-46D2-9E8E-FA64BAA8C232}" destId="{F76CB6BA-87E3-4B5F-BE43-1376A0ABC6D7}" srcOrd="1" destOrd="0" presId="urn:microsoft.com/office/officeart/2005/8/layout/hierarchy1"/>
    <dgm:cxn modelId="{FBEB1179-4096-43E8-B4D4-A0AC884A1A8A}" type="presParOf" srcId="{BC1C0ACB-5CA1-4ED5-A193-0C3ADA10CA86}" destId="{A03FFF22-A8AA-4AFF-9F98-7E09ABDEA85D}" srcOrd="1" destOrd="0" presId="urn:microsoft.com/office/officeart/2005/8/layout/hierarchy1"/>
    <dgm:cxn modelId="{141FB0E6-E411-40A4-9F44-4DF05F48A31C}" type="presParOf" srcId="{3E430A0E-48EF-49BE-8DA3-8EA129FAD4FD}" destId="{C627922F-80CE-4182-8582-2456E30E51DC}" srcOrd="4" destOrd="0" presId="urn:microsoft.com/office/officeart/2005/8/layout/hierarchy1"/>
    <dgm:cxn modelId="{3DF707C7-E1BE-47CB-A77F-CD5FA8B84B1C}" type="presParOf" srcId="{3E430A0E-48EF-49BE-8DA3-8EA129FAD4FD}" destId="{ED18E99C-A120-4053-84A8-AFE1A08B68B8}" srcOrd="5" destOrd="0" presId="urn:microsoft.com/office/officeart/2005/8/layout/hierarchy1"/>
    <dgm:cxn modelId="{7492EFCC-A0E6-46E2-BF84-93EFB559C66C}" type="presParOf" srcId="{ED18E99C-A120-4053-84A8-AFE1A08B68B8}" destId="{5A5284A9-D760-4B4F-9C50-2FC754EAA543}" srcOrd="0" destOrd="0" presId="urn:microsoft.com/office/officeart/2005/8/layout/hierarchy1"/>
    <dgm:cxn modelId="{46929153-9B14-4D7A-AE13-9F7EC77A85D5}" type="presParOf" srcId="{5A5284A9-D760-4B4F-9C50-2FC754EAA543}" destId="{CF8DC116-9D4A-4529-9B27-BE60673E6C99}" srcOrd="0" destOrd="0" presId="urn:microsoft.com/office/officeart/2005/8/layout/hierarchy1"/>
    <dgm:cxn modelId="{8F289084-8E1A-40BC-8FCA-4A193116C5EE}" type="presParOf" srcId="{5A5284A9-D760-4B4F-9C50-2FC754EAA543}" destId="{1C04DB2A-F6FC-4E4C-9535-DB0721E1DC02}" srcOrd="1" destOrd="0" presId="urn:microsoft.com/office/officeart/2005/8/layout/hierarchy1"/>
    <dgm:cxn modelId="{56F23F37-E3FD-48B0-BC67-8A0E154552CB}" type="presParOf" srcId="{ED18E99C-A120-4053-84A8-AFE1A08B68B8}" destId="{B78C842A-6AD1-4AA5-804A-92CB82DC42E6}" srcOrd="1" destOrd="0" presId="urn:microsoft.com/office/officeart/2005/8/layout/hierarchy1"/>
    <dgm:cxn modelId="{205F932D-866F-4745-BD67-6D82E3CA34B3}" type="presParOf" srcId="{3E430A0E-48EF-49BE-8DA3-8EA129FAD4FD}" destId="{835299A7-5B68-4FF6-A737-C671184092A2}" srcOrd="6" destOrd="0" presId="urn:microsoft.com/office/officeart/2005/8/layout/hierarchy1"/>
    <dgm:cxn modelId="{05862E74-91BA-4A47-8773-D0E1709878F8}" type="presParOf" srcId="{3E430A0E-48EF-49BE-8DA3-8EA129FAD4FD}" destId="{77F8E140-A7FE-4FA9-BF08-30D34D1BD62C}" srcOrd="7" destOrd="0" presId="urn:microsoft.com/office/officeart/2005/8/layout/hierarchy1"/>
    <dgm:cxn modelId="{672846C1-45F2-48C6-AFCA-F96944B74D67}" type="presParOf" srcId="{77F8E140-A7FE-4FA9-BF08-30D34D1BD62C}" destId="{64DA9F09-2A81-4B92-A475-6323CCA902A7}" srcOrd="0" destOrd="0" presId="urn:microsoft.com/office/officeart/2005/8/layout/hierarchy1"/>
    <dgm:cxn modelId="{014A4CD7-2FF7-4761-B8F5-6D73585D49CA}" type="presParOf" srcId="{64DA9F09-2A81-4B92-A475-6323CCA902A7}" destId="{5197D7B2-44C6-4F67-9EC4-5CA4F4CF9068}" srcOrd="0" destOrd="0" presId="urn:microsoft.com/office/officeart/2005/8/layout/hierarchy1"/>
    <dgm:cxn modelId="{2DFCA8C7-347F-40D9-9E8A-ED937E3DC001}" type="presParOf" srcId="{64DA9F09-2A81-4B92-A475-6323CCA902A7}" destId="{3B026DE2-0C4F-48A9-9E0B-4681755E0AC8}" srcOrd="1" destOrd="0" presId="urn:microsoft.com/office/officeart/2005/8/layout/hierarchy1"/>
    <dgm:cxn modelId="{F5A1694A-2B35-41E3-AC46-131171222CC0}" type="presParOf" srcId="{77F8E140-A7FE-4FA9-BF08-30D34D1BD62C}" destId="{36AD0E1C-F8D5-4451-8EBE-110EF79B0998}" srcOrd="1" destOrd="0" presId="urn:microsoft.com/office/officeart/2005/8/layout/hierarchy1"/>
    <dgm:cxn modelId="{9AC62D98-2D0C-4F08-AB8E-9EFB33197462}" type="presParOf" srcId="{3E430A0E-48EF-49BE-8DA3-8EA129FAD4FD}" destId="{C78119AB-3254-4042-B4F9-78E57782635B}" srcOrd="8" destOrd="0" presId="urn:microsoft.com/office/officeart/2005/8/layout/hierarchy1"/>
    <dgm:cxn modelId="{8BA896C0-5673-49E9-AA08-6A63E9521B09}" type="presParOf" srcId="{3E430A0E-48EF-49BE-8DA3-8EA129FAD4FD}" destId="{6B1D1577-50E8-4E4D-BF9A-F81412183A3E}" srcOrd="9" destOrd="0" presId="urn:microsoft.com/office/officeart/2005/8/layout/hierarchy1"/>
    <dgm:cxn modelId="{0E2EB184-F8F4-44B0-BD0C-FDDAB3829105}" type="presParOf" srcId="{6B1D1577-50E8-4E4D-BF9A-F81412183A3E}" destId="{6FBA31DE-C186-4E47-B26E-E60B86EE8277}" srcOrd="0" destOrd="0" presId="urn:microsoft.com/office/officeart/2005/8/layout/hierarchy1"/>
    <dgm:cxn modelId="{8ADE6B44-748D-4E30-8CB1-807BE4D5E8C0}" type="presParOf" srcId="{6FBA31DE-C186-4E47-B26E-E60B86EE8277}" destId="{B7B3F4BA-6678-4873-BF9A-CEF22EFC8AF3}" srcOrd="0" destOrd="0" presId="urn:microsoft.com/office/officeart/2005/8/layout/hierarchy1"/>
    <dgm:cxn modelId="{2F00EAD6-248E-450B-A4C7-0919DCBE018E}" type="presParOf" srcId="{6FBA31DE-C186-4E47-B26E-E60B86EE8277}" destId="{9D2C641C-7BA2-49BE-B5A5-873642FE6B29}" srcOrd="1" destOrd="0" presId="urn:microsoft.com/office/officeart/2005/8/layout/hierarchy1"/>
    <dgm:cxn modelId="{3CFD932B-F055-4E99-80FB-6A2064C68C9A}" type="presParOf" srcId="{6B1D1577-50E8-4E4D-BF9A-F81412183A3E}" destId="{0AFC8DF6-E4A9-4567-A50D-2216157290C1}" srcOrd="1" destOrd="0" presId="urn:microsoft.com/office/officeart/2005/8/layout/hierarchy1"/>
    <dgm:cxn modelId="{A84E0CE6-CA2B-42C1-9AC9-6939FFA4E708}" type="presParOf" srcId="{3E430A0E-48EF-49BE-8DA3-8EA129FAD4FD}" destId="{C9DF0221-44D9-4205-B5AF-579A71013931}" srcOrd="10" destOrd="0" presId="urn:microsoft.com/office/officeart/2005/8/layout/hierarchy1"/>
    <dgm:cxn modelId="{5400D468-D135-4FFF-899B-98438F858D75}" type="presParOf" srcId="{3E430A0E-48EF-49BE-8DA3-8EA129FAD4FD}" destId="{9F64E3EF-FB14-4BF8-8BA5-66B622FCF158}" srcOrd="11" destOrd="0" presId="urn:microsoft.com/office/officeart/2005/8/layout/hierarchy1"/>
    <dgm:cxn modelId="{B991C9AD-D210-48BE-AAA6-6196323378B4}" type="presParOf" srcId="{9F64E3EF-FB14-4BF8-8BA5-66B622FCF158}" destId="{DC3B3403-E5F3-4CC4-96BE-74D1E06956FC}" srcOrd="0" destOrd="0" presId="urn:microsoft.com/office/officeart/2005/8/layout/hierarchy1"/>
    <dgm:cxn modelId="{8A64128E-9050-45B9-BF84-F53BF055DD36}" type="presParOf" srcId="{DC3B3403-E5F3-4CC4-96BE-74D1E06956FC}" destId="{234BEFF3-957D-4F46-B363-AD3B9CFF0F55}" srcOrd="0" destOrd="0" presId="urn:microsoft.com/office/officeart/2005/8/layout/hierarchy1"/>
    <dgm:cxn modelId="{8C98B365-401E-4FBF-B184-921987C04440}" type="presParOf" srcId="{DC3B3403-E5F3-4CC4-96BE-74D1E06956FC}" destId="{3733075A-AF96-4896-8D19-E9876DD55CA7}" srcOrd="1" destOrd="0" presId="urn:microsoft.com/office/officeart/2005/8/layout/hierarchy1"/>
    <dgm:cxn modelId="{2764572D-3416-479B-8F85-6B2CF9C0DF3E}" type="presParOf" srcId="{9F64E3EF-FB14-4BF8-8BA5-66B622FCF158}" destId="{A8DB8329-8D09-44C0-ABC1-03EAD6AE9B5A}" srcOrd="1" destOrd="0" presId="urn:microsoft.com/office/officeart/2005/8/layout/hierarchy1"/>
    <dgm:cxn modelId="{8A6A60B8-C376-46DA-ACEA-7927D8125754}" type="presParOf" srcId="{3E430A0E-48EF-49BE-8DA3-8EA129FAD4FD}" destId="{7E82DEEE-E287-4F66-9064-A370582FC904}" srcOrd="12" destOrd="0" presId="urn:microsoft.com/office/officeart/2005/8/layout/hierarchy1"/>
    <dgm:cxn modelId="{D8E0B7F5-2A43-4E9C-9C17-52D45F6B3AA4}" type="presParOf" srcId="{3E430A0E-48EF-49BE-8DA3-8EA129FAD4FD}" destId="{00C80DEC-5EFF-4AC7-9488-B174065F4918}" srcOrd="13" destOrd="0" presId="urn:microsoft.com/office/officeart/2005/8/layout/hierarchy1"/>
    <dgm:cxn modelId="{478DD767-4BDC-48AC-AD0E-01BDC617D3A6}" type="presParOf" srcId="{00C80DEC-5EFF-4AC7-9488-B174065F4918}" destId="{4E595AD1-2EF8-47C0-8BBE-BAB6813AE026}" srcOrd="0" destOrd="0" presId="urn:microsoft.com/office/officeart/2005/8/layout/hierarchy1"/>
    <dgm:cxn modelId="{AE8210F6-31AC-4805-B835-9C95FAEDE0EB}" type="presParOf" srcId="{4E595AD1-2EF8-47C0-8BBE-BAB6813AE026}" destId="{381656BE-9EBE-4C49-A0E3-4BBC16A04061}" srcOrd="0" destOrd="0" presId="urn:microsoft.com/office/officeart/2005/8/layout/hierarchy1"/>
    <dgm:cxn modelId="{C32603EF-B114-415F-A49C-65B0B3FE15D7}" type="presParOf" srcId="{4E595AD1-2EF8-47C0-8BBE-BAB6813AE026}" destId="{B52FEBFE-0644-4061-99CD-78F5BB46D9AB}" srcOrd="1" destOrd="0" presId="urn:microsoft.com/office/officeart/2005/8/layout/hierarchy1"/>
    <dgm:cxn modelId="{B6B2E85D-C1D6-4808-8B0D-69808A3F6587}" type="presParOf" srcId="{00C80DEC-5EFF-4AC7-9488-B174065F4918}" destId="{64047F6F-6B46-4A1D-981A-143FD9EA2FB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2DEEE-E287-4F66-9064-A370582FC904}">
      <dsp:nvSpPr>
        <dsp:cNvPr id="0" name=""/>
        <dsp:cNvSpPr/>
      </dsp:nvSpPr>
      <dsp:spPr>
        <a:xfrm>
          <a:off x="11102239" y="3606380"/>
          <a:ext cx="6151972" cy="487963"/>
        </a:xfrm>
        <a:custGeom>
          <a:avLst/>
          <a:gdLst/>
          <a:ahLst/>
          <a:cxnLst/>
          <a:rect l="0" t="0" r="0" b="0"/>
          <a:pathLst>
            <a:path>
              <a:moveTo>
                <a:pt x="0" y="0"/>
              </a:moveTo>
              <a:lnTo>
                <a:pt x="0" y="332532"/>
              </a:lnTo>
              <a:lnTo>
                <a:pt x="6151972" y="332532"/>
              </a:lnTo>
              <a:lnTo>
                <a:pt x="6151972" y="48796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DF0221-44D9-4205-B5AF-579A71013931}">
      <dsp:nvSpPr>
        <dsp:cNvPr id="0" name=""/>
        <dsp:cNvSpPr/>
      </dsp:nvSpPr>
      <dsp:spPr>
        <a:xfrm>
          <a:off x="11102239" y="3606380"/>
          <a:ext cx="4101315" cy="487963"/>
        </a:xfrm>
        <a:custGeom>
          <a:avLst/>
          <a:gdLst/>
          <a:ahLst/>
          <a:cxnLst/>
          <a:rect l="0" t="0" r="0" b="0"/>
          <a:pathLst>
            <a:path>
              <a:moveTo>
                <a:pt x="0" y="0"/>
              </a:moveTo>
              <a:lnTo>
                <a:pt x="0" y="332532"/>
              </a:lnTo>
              <a:lnTo>
                <a:pt x="4101315" y="332532"/>
              </a:lnTo>
              <a:lnTo>
                <a:pt x="4101315" y="48796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8119AB-3254-4042-B4F9-78E57782635B}">
      <dsp:nvSpPr>
        <dsp:cNvPr id="0" name=""/>
        <dsp:cNvSpPr/>
      </dsp:nvSpPr>
      <dsp:spPr>
        <a:xfrm>
          <a:off x="11102239" y="3606380"/>
          <a:ext cx="2050657" cy="487963"/>
        </a:xfrm>
        <a:custGeom>
          <a:avLst/>
          <a:gdLst/>
          <a:ahLst/>
          <a:cxnLst/>
          <a:rect l="0" t="0" r="0" b="0"/>
          <a:pathLst>
            <a:path>
              <a:moveTo>
                <a:pt x="0" y="0"/>
              </a:moveTo>
              <a:lnTo>
                <a:pt x="0" y="332532"/>
              </a:lnTo>
              <a:lnTo>
                <a:pt x="2050657" y="332532"/>
              </a:lnTo>
              <a:lnTo>
                <a:pt x="2050657" y="48796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5299A7-5B68-4FF6-A737-C671184092A2}">
      <dsp:nvSpPr>
        <dsp:cNvPr id="0" name=""/>
        <dsp:cNvSpPr/>
      </dsp:nvSpPr>
      <dsp:spPr>
        <a:xfrm>
          <a:off x="11056519" y="3606380"/>
          <a:ext cx="91440" cy="487963"/>
        </a:xfrm>
        <a:custGeom>
          <a:avLst/>
          <a:gdLst/>
          <a:ahLst/>
          <a:cxnLst/>
          <a:rect l="0" t="0" r="0" b="0"/>
          <a:pathLst>
            <a:path>
              <a:moveTo>
                <a:pt x="45720" y="0"/>
              </a:moveTo>
              <a:lnTo>
                <a:pt x="45720" y="48796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27922F-80CE-4182-8582-2456E30E51DC}">
      <dsp:nvSpPr>
        <dsp:cNvPr id="0" name=""/>
        <dsp:cNvSpPr/>
      </dsp:nvSpPr>
      <dsp:spPr>
        <a:xfrm>
          <a:off x="9051582" y="3606380"/>
          <a:ext cx="2050657" cy="487963"/>
        </a:xfrm>
        <a:custGeom>
          <a:avLst/>
          <a:gdLst/>
          <a:ahLst/>
          <a:cxnLst/>
          <a:rect l="0" t="0" r="0" b="0"/>
          <a:pathLst>
            <a:path>
              <a:moveTo>
                <a:pt x="2050657" y="0"/>
              </a:moveTo>
              <a:lnTo>
                <a:pt x="2050657" y="332532"/>
              </a:lnTo>
              <a:lnTo>
                <a:pt x="0" y="332532"/>
              </a:lnTo>
              <a:lnTo>
                <a:pt x="0" y="48796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B21CC0-E8AE-411F-BDF1-954F795B008F}">
      <dsp:nvSpPr>
        <dsp:cNvPr id="0" name=""/>
        <dsp:cNvSpPr/>
      </dsp:nvSpPr>
      <dsp:spPr>
        <a:xfrm>
          <a:off x="7000924" y="3606380"/>
          <a:ext cx="4101315" cy="487963"/>
        </a:xfrm>
        <a:custGeom>
          <a:avLst/>
          <a:gdLst/>
          <a:ahLst/>
          <a:cxnLst/>
          <a:rect l="0" t="0" r="0" b="0"/>
          <a:pathLst>
            <a:path>
              <a:moveTo>
                <a:pt x="4101315" y="0"/>
              </a:moveTo>
              <a:lnTo>
                <a:pt x="4101315" y="332532"/>
              </a:lnTo>
              <a:lnTo>
                <a:pt x="0" y="332532"/>
              </a:lnTo>
              <a:lnTo>
                <a:pt x="0" y="48796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961C9E-120F-4078-B2A7-33FABE4145B4}">
      <dsp:nvSpPr>
        <dsp:cNvPr id="0" name=""/>
        <dsp:cNvSpPr/>
      </dsp:nvSpPr>
      <dsp:spPr>
        <a:xfrm>
          <a:off x="4950267" y="3606380"/>
          <a:ext cx="6151972" cy="487963"/>
        </a:xfrm>
        <a:custGeom>
          <a:avLst/>
          <a:gdLst/>
          <a:ahLst/>
          <a:cxnLst/>
          <a:rect l="0" t="0" r="0" b="0"/>
          <a:pathLst>
            <a:path>
              <a:moveTo>
                <a:pt x="6151972" y="0"/>
              </a:moveTo>
              <a:lnTo>
                <a:pt x="6151972" y="332532"/>
              </a:lnTo>
              <a:lnTo>
                <a:pt x="0" y="332532"/>
              </a:lnTo>
              <a:lnTo>
                <a:pt x="0" y="48796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827A36-80A1-40C3-9D7B-5D667110A704}">
      <dsp:nvSpPr>
        <dsp:cNvPr id="0" name=""/>
        <dsp:cNvSpPr/>
      </dsp:nvSpPr>
      <dsp:spPr>
        <a:xfrm>
          <a:off x="1874280" y="3606380"/>
          <a:ext cx="1025328" cy="487963"/>
        </a:xfrm>
        <a:custGeom>
          <a:avLst/>
          <a:gdLst/>
          <a:ahLst/>
          <a:cxnLst/>
          <a:rect l="0" t="0" r="0" b="0"/>
          <a:pathLst>
            <a:path>
              <a:moveTo>
                <a:pt x="0" y="0"/>
              </a:moveTo>
              <a:lnTo>
                <a:pt x="0" y="332532"/>
              </a:lnTo>
              <a:lnTo>
                <a:pt x="1025328" y="332532"/>
              </a:lnTo>
              <a:lnTo>
                <a:pt x="1025328" y="48796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D6F6C1-BB14-4724-807B-C7F70C1766E7}">
      <dsp:nvSpPr>
        <dsp:cNvPr id="0" name=""/>
        <dsp:cNvSpPr/>
      </dsp:nvSpPr>
      <dsp:spPr>
        <a:xfrm>
          <a:off x="848952" y="3606380"/>
          <a:ext cx="1025328" cy="487963"/>
        </a:xfrm>
        <a:custGeom>
          <a:avLst/>
          <a:gdLst/>
          <a:ahLst/>
          <a:cxnLst/>
          <a:rect l="0" t="0" r="0" b="0"/>
          <a:pathLst>
            <a:path>
              <a:moveTo>
                <a:pt x="1025328" y="0"/>
              </a:moveTo>
              <a:lnTo>
                <a:pt x="1025328" y="332532"/>
              </a:lnTo>
              <a:lnTo>
                <a:pt x="0" y="332532"/>
              </a:lnTo>
              <a:lnTo>
                <a:pt x="0" y="48796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09F43A-7807-47E6-918E-76A40DA8EC49}">
      <dsp:nvSpPr>
        <dsp:cNvPr id="0" name=""/>
        <dsp:cNvSpPr/>
      </dsp:nvSpPr>
      <dsp:spPr>
        <a:xfrm>
          <a:off x="1035375" y="2540970"/>
          <a:ext cx="1677810" cy="10654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47F160-EA5C-4FC0-8509-EE4CC8DEB7B7}">
      <dsp:nvSpPr>
        <dsp:cNvPr id="0" name=""/>
        <dsp:cNvSpPr/>
      </dsp:nvSpPr>
      <dsp:spPr>
        <a:xfrm>
          <a:off x="1221798" y="2718073"/>
          <a:ext cx="1677810" cy="106540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latin typeface="+mn-lt"/>
            </a:rPr>
            <a:t>Analyseteam Noord Oost</a:t>
          </a:r>
        </a:p>
      </dsp:txBody>
      <dsp:txXfrm>
        <a:off x="1253003" y="2749278"/>
        <a:ext cx="1615400" cy="1002999"/>
      </dsp:txXfrm>
    </dsp:sp>
    <dsp:sp modelId="{19A6265A-C75C-411C-A1AD-B34FA49F3E0F}">
      <dsp:nvSpPr>
        <dsp:cNvPr id="0" name=""/>
        <dsp:cNvSpPr/>
      </dsp:nvSpPr>
      <dsp:spPr>
        <a:xfrm>
          <a:off x="10046" y="4094344"/>
          <a:ext cx="1677810" cy="106540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7F4BF-F9DD-4749-9FE5-397B84A61768}">
      <dsp:nvSpPr>
        <dsp:cNvPr id="0" name=""/>
        <dsp:cNvSpPr/>
      </dsp:nvSpPr>
      <dsp:spPr>
        <a:xfrm>
          <a:off x="196470" y="4271446"/>
          <a:ext cx="1677810" cy="106540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latin typeface="+mn-lt"/>
            </a:rPr>
            <a:t>Den Bosch (6 )</a:t>
          </a:r>
        </a:p>
      </dsp:txBody>
      <dsp:txXfrm>
        <a:off x="227675" y="4302651"/>
        <a:ext cx="1615400" cy="1002999"/>
      </dsp:txXfrm>
    </dsp:sp>
    <dsp:sp modelId="{F4879BE7-2154-4B97-BDF3-B924D5B6579E}">
      <dsp:nvSpPr>
        <dsp:cNvPr id="0" name=""/>
        <dsp:cNvSpPr/>
      </dsp:nvSpPr>
      <dsp:spPr>
        <a:xfrm>
          <a:off x="2060704" y="4094344"/>
          <a:ext cx="1677810" cy="106540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32A3CB-38B9-45DA-85C3-3BF459F276DE}">
      <dsp:nvSpPr>
        <dsp:cNvPr id="0" name=""/>
        <dsp:cNvSpPr/>
      </dsp:nvSpPr>
      <dsp:spPr>
        <a:xfrm>
          <a:off x="2247127" y="4271446"/>
          <a:ext cx="1677810" cy="106540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latin typeface="+mn-lt"/>
            </a:rPr>
            <a:t>Oss (1)</a:t>
          </a:r>
        </a:p>
      </dsp:txBody>
      <dsp:txXfrm>
        <a:off x="2278332" y="4302651"/>
        <a:ext cx="1615400" cy="1002999"/>
      </dsp:txXfrm>
    </dsp:sp>
    <dsp:sp modelId="{24BE61A5-A32C-461E-8C28-2BC800F571FD}">
      <dsp:nvSpPr>
        <dsp:cNvPr id="0" name=""/>
        <dsp:cNvSpPr/>
      </dsp:nvSpPr>
      <dsp:spPr>
        <a:xfrm>
          <a:off x="10263334" y="2540970"/>
          <a:ext cx="1677810" cy="10654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3C33CC-A783-465D-A9DA-F369BDD36CDD}">
      <dsp:nvSpPr>
        <dsp:cNvPr id="0" name=""/>
        <dsp:cNvSpPr/>
      </dsp:nvSpPr>
      <dsp:spPr>
        <a:xfrm>
          <a:off x="10449757" y="2718073"/>
          <a:ext cx="1677810" cy="106540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latin typeface="+mn-lt"/>
            </a:rPr>
            <a:t>Analyseteam Zuid Oost</a:t>
          </a:r>
        </a:p>
      </dsp:txBody>
      <dsp:txXfrm>
        <a:off x="10480962" y="2749278"/>
        <a:ext cx="1615400" cy="1002999"/>
      </dsp:txXfrm>
    </dsp:sp>
    <dsp:sp modelId="{79D57949-E397-44DB-828E-D891F10B3920}">
      <dsp:nvSpPr>
        <dsp:cNvPr id="0" name=""/>
        <dsp:cNvSpPr/>
      </dsp:nvSpPr>
      <dsp:spPr>
        <a:xfrm>
          <a:off x="4111361" y="4094344"/>
          <a:ext cx="1677810" cy="106540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96617C-0B42-4385-850B-5F5422B50545}">
      <dsp:nvSpPr>
        <dsp:cNvPr id="0" name=""/>
        <dsp:cNvSpPr/>
      </dsp:nvSpPr>
      <dsp:spPr>
        <a:xfrm>
          <a:off x="4297785" y="4271446"/>
          <a:ext cx="1677810" cy="106540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latin typeface="+mn-lt"/>
            </a:rPr>
            <a:t>Eindhoven (2)</a:t>
          </a:r>
        </a:p>
      </dsp:txBody>
      <dsp:txXfrm>
        <a:off x="4328990" y="4302651"/>
        <a:ext cx="1615400" cy="1002999"/>
      </dsp:txXfrm>
    </dsp:sp>
    <dsp:sp modelId="{2768BE1C-A2FF-42AE-8C4C-1A47A1E7CB8C}">
      <dsp:nvSpPr>
        <dsp:cNvPr id="0" name=""/>
        <dsp:cNvSpPr/>
      </dsp:nvSpPr>
      <dsp:spPr>
        <a:xfrm>
          <a:off x="6162019" y="4094344"/>
          <a:ext cx="1677810" cy="106540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6CB6BA-87E3-4B5F-BE43-1376A0ABC6D7}">
      <dsp:nvSpPr>
        <dsp:cNvPr id="0" name=""/>
        <dsp:cNvSpPr/>
      </dsp:nvSpPr>
      <dsp:spPr>
        <a:xfrm>
          <a:off x="6348442" y="4271446"/>
          <a:ext cx="1677810" cy="106540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latin typeface="+mn-lt"/>
            </a:rPr>
            <a:t>Helmond (1)</a:t>
          </a:r>
        </a:p>
      </dsp:txBody>
      <dsp:txXfrm>
        <a:off x="6379647" y="4302651"/>
        <a:ext cx="1615400" cy="1002999"/>
      </dsp:txXfrm>
    </dsp:sp>
    <dsp:sp modelId="{CF8DC116-9D4A-4529-9B27-BE60673E6C99}">
      <dsp:nvSpPr>
        <dsp:cNvPr id="0" name=""/>
        <dsp:cNvSpPr/>
      </dsp:nvSpPr>
      <dsp:spPr>
        <a:xfrm>
          <a:off x="8212676" y="4094344"/>
          <a:ext cx="1677810" cy="106540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04DB2A-F6FC-4E4C-9535-DB0721E1DC02}">
      <dsp:nvSpPr>
        <dsp:cNvPr id="0" name=""/>
        <dsp:cNvSpPr/>
      </dsp:nvSpPr>
      <dsp:spPr>
        <a:xfrm>
          <a:off x="8399100" y="4271446"/>
          <a:ext cx="1677810" cy="106540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latin typeface="+mn-lt"/>
            </a:rPr>
            <a:t>Veldhoven (1)</a:t>
          </a:r>
        </a:p>
      </dsp:txBody>
      <dsp:txXfrm>
        <a:off x="8430305" y="4302651"/>
        <a:ext cx="1615400" cy="1002999"/>
      </dsp:txXfrm>
    </dsp:sp>
    <dsp:sp modelId="{5197D7B2-44C6-4F67-9EC4-5CA4F4CF9068}">
      <dsp:nvSpPr>
        <dsp:cNvPr id="0" name=""/>
        <dsp:cNvSpPr/>
      </dsp:nvSpPr>
      <dsp:spPr>
        <a:xfrm>
          <a:off x="10263334" y="4094344"/>
          <a:ext cx="1677810" cy="106540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026DE2-0C4F-48A9-9E0B-4681755E0AC8}">
      <dsp:nvSpPr>
        <dsp:cNvPr id="0" name=""/>
        <dsp:cNvSpPr/>
      </dsp:nvSpPr>
      <dsp:spPr>
        <a:xfrm>
          <a:off x="10449757" y="4271446"/>
          <a:ext cx="1677810" cy="106540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latin typeface="+mn-lt"/>
              <a:ea typeface="Calibri" panose="020F0502020204030204" pitchFamily="34" charset="0"/>
              <a:cs typeface="Calibri" panose="020F0502020204030204" pitchFamily="34" charset="0"/>
            </a:rPr>
            <a:t>G</a:t>
          </a:r>
          <a:r>
            <a:rPr lang="nl-NL" sz="1800" kern="1200" dirty="0">
              <a:effectLst/>
              <a:latin typeface="+mn-lt"/>
              <a:ea typeface="Calibri" panose="020F0502020204030204" pitchFamily="34" charset="0"/>
              <a:cs typeface="Calibri" panose="020F0502020204030204" pitchFamily="34" charset="0"/>
            </a:rPr>
            <a:t>emert-Bakel (1)</a:t>
          </a:r>
          <a:endParaRPr lang="nl-NL" sz="1800" kern="1200" dirty="0">
            <a:latin typeface="+mn-lt"/>
          </a:endParaRPr>
        </a:p>
      </dsp:txBody>
      <dsp:txXfrm>
        <a:off x="10480962" y="4302651"/>
        <a:ext cx="1615400" cy="1002999"/>
      </dsp:txXfrm>
    </dsp:sp>
    <dsp:sp modelId="{B7B3F4BA-6678-4873-BF9A-CEF22EFC8AF3}">
      <dsp:nvSpPr>
        <dsp:cNvPr id="0" name=""/>
        <dsp:cNvSpPr/>
      </dsp:nvSpPr>
      <dsp:spPr>
        <a:xfrm>
          <a:off x="12313992" y="4094344"/>
          <a:ext cx="1677810" cy="106540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2C641C-7BA2-49BE-B5A5-873642FE6B29}">
      <dsp:nvSpPr>
        <dsp:cNvPr id="0" name=""/>
        <dsp:cNvSpPr/>
      </dsp:nvSpPr>
      <dsp:spPr>
        <a:xfrm>
          <a:off x="12500415" y="4271446"/>
          <a:ext cx="1677810" cy="106540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err="1">
              <a:latin typeface="+mn-lt"/>
              <a:ea typeface="Calibri" panose="020F0502020204030204" pitchFamily="34" charset="0"/>
              <a:cs typeface="Calibri" panose="020F0502020204030204" pitchFamily="34" charset="0"/>
            </a:rPr>
            <a:t>C</a:t>
          </a:r>
          <a:r>
            <a:rPr lang="nl-NL" sz="1800" kern="1200" dirty="0" err="1">
              <a:effectLst/>
              <a:latin typeface="+mn-lt"/>
              <a:ea typeface="Calibri" panose="020F0502020204030204" pitchFamily="34" charset="0"/>
              <a:cs typeface="Calibri" panose="020F0502020204030204" pitchFamily="34" charset="0"/>
            </a:rPr>
            <a:t>ranendonk</a:t>
          </a:r>
          <a:r>
            <a:rPr lang="nl-NL" sz="1800" kern="1200" dirty="0">
              <a:effectLst/>
              <a:latin typeface="+mn-lt"/>
              <a:ea typeface="Calibri" panose="020F0502020204030204" pitchFamily="34" charset="0"/>
              <a:cs typeface="Calibri" panose="020F0502020204030204" pitchFamily="34" charset="0"/>
            </a:rPr>
            <a:t> (1)</a:t>
          </a:r>
          <a:endParaRPr lang="nl-NL" sz="1800" kern="1200" dirty="0">
            <a:latin typeface="+mn-lt"/>
          </a:endParaRPr>
        </a:p>
      </dsp:txBody>
      <dsp:txXfrm>
        <a:off x="12531620" y="4302651"/>
        <a:ext cx="1615400" cy="1002999"/>
      </dsp:txXfrm>
    </dsp:sp>
    <dsp:sp modelId="{234BEFF3-957D-4F46-B363-AD3B9CFF0F55}">
      <dsp:nvSpPr>
        <dsp:cNvPr id="0" name=""/>
        <dsp:cNvSpPr/>
      </dsp:nvSpPr>
      <dsp:spPr>
        <a:xfrm>
          <a:off x="14364649" y="4094344"/>
          <a:ext cx="1677810" cy="106540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33075A-AF96-4896-8D19-E9876DD55CA7}">
      <dsp:nvSpPr>
        <dsp:cNvPr id="0" name=""/>
        <dsp:cNvSpPr/>
      </dsp:nvSpPr>
      <dsp:spPr>
        <a:xfrm>
          <a:off x="14551072" y="4271446"/>
          <a:ext cx="1677810" cy="106540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effectLst/>
              <a:latin typeface="+mn-lt"/>
              <a:ea typeface="Calibri" panose="020F0502020204030204" pitchFamily="34" charset="0"/>
              <a:cs typeface="Calibri" panose="020F0502020204030204" pitchFamily="34" charset="0"/>
            </a:rPr>
            <a:t>Oirschot (1)</a:t>
          </a:r>
          <a:endParaRPr lang="nl-NL" sz="1800" kern="1200" dirty="0">
            <a:latin typeface="+mn-lt"/>
          </a:endParaRPr>
        </a:p>
      </dsp:txBody>
      <dsp:txXfrm>
        <a:off x="14582277" y="4302651"/>
        <a:ext cx="1615400" cy="1002999"/>
      </dsp:txXfrm>
    </dsp:sp>
    <dsp:sp modelId="{381656BE-9EBE-4C49-A0E3-4BBC16A04061}">
      <dsp:nvSpPr>
        <dsp:cNvPr id="0" name=""/>
        <dsp:cNvSpPr/>
      </dsp:nvSpPr>
      <dsp:spPr>
        <a:xfrm>
          <a:off x="16415307" y="4094344"/>
          <a:ext cx="1677810" cy="106540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2FEBFE-0644-4061-99CD-78F5BB46D9AB}">
      <dsp:nvSpPr>
        <dsp:cNvPr id="0" name=""/>
        <dsp:cNvSpPr/>
      </dsp:nvSpPr>
      <dsp:spPr>
        <a:xfrm>
          <a:off x="16601730" y="4271446"/>
          <a:ext cx="1677810" cy="106540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effectLst/>
              <a:latin typeface="+mn-lt"/>
              <a:ea typeface="Calibri" panose="020F0502020204030204" pitchFamily="34" charset="0"/>
              <a:cs typeface="Calibri" panose="020F0502020204030204" pitchFamily="34" charset="0"/>
            </a:rPr>
            <a:t>Best (2)</a:t>
          </a:r>
          <a:endParaRPr lang="nl-NL" sz="1800" kern="1200" dirty="0">
            <a:latin typeface="+mn-lt"/>
          </a:endParaRPr>
        </a:p>
      </dsp:txBody>
      <dsp:txXfrm>
        <a:off x="16632935" y="4302651"/>
        <a:ext cx="1615400" cy="10029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88BC3DEF-D323-8C7F-1B5B-02F450E913AA}"/>
              </a:ext>
            </a:extLst>
          </p:cNvPr>
          <p:cNvSpPr>
            <a:spLocks noGrp="1"/>
          </p:cNvSpPr>
          <p:nvPr>
            <p:ph type="hdr" sz="quarter"/>
          </p:nvPr>
        </p:nvSpPr>
        <p:spPr>
          <a:xfrm>
            <a:off x="0" y="0"/>
            <a:ext cx="2978907" cy="484473"/>
          </a:xfrm>
          <a:prstGeom prst="rect">
            <a:avLst/>
          </a:prstGeom>
        </p:spPr>
        <p:txBody>
          <a:bodyPr vert="horz" lIns="53099" tIns="26550" rIns="53099" bIns="26550" rtlCol="0"/>
          <a:lstStyle>
            <a:lvl1pPr algn="l">
              <a:defRPr sz="700"/>
            </a:lvl1pPr>
          </a:lstStyle>
          <a:p>
            <a:endParaRPr lang="nl-NL"/>
          </a:p>
        </p:txBody>
      </p:sp>
      <p:sp>
        <p:nvSpPr>
          <p:cNvPr id="3" name="Tijdelijke aanduiding voor datum 2">
            <a:extLst>
              <a:ext uri="{FF2B5EF4-FFF2-40B4-BE49-F238E27FC236}">
                <a16:creationId xmlns:a16="http://schemas.microsoft.com/office/drawing/2014/main" id="{A08FDD32-22F4-0E10-69A9-5D1CFBC0B421}"/>
              </a:ext>
            </a:extLst>
          </p:cNvPr>
          <p:cNvSpPr>
            <a:spLocks noGrp="1"/>
          </p:cNvSpPr>
          <p:nvPr>
            <p:ph type="dt" sz="quarter" idx="1"/>
          </p:nvPr>
        </p:nvSpPr>
        <p:spPr>
          <a:xfrm>
            <a:off x="3894434" y="0"/>
            <a:ext cx="2978907" cy="484473"/>
          </a:xfrm>
          <a:prstGeom prst="rect">
            <a:avLst/>
          </a:prstGeom>
        </p:spPr>
        <p:txBody>
          <a:bodyPr vert="horz" lIns="53099" tIns="26550" rIns="53099" bIns="26550" rtlCol="0"/>
          <a:lstStyle>
            <a:lvl1pPr algn="r">
              <a:defRPr sz="700"/>
            </a:lvl1pPr>
          </a:lstStyle>
          <a:p>
            <a:fld id="{22C3340E-DDBC-49D1-B8D8-889CDEDCFAD9}" type="datetimeFigureOut">
              <a:rPr lang="nl-NL" smtClean="0"/>
              <a:t>23-6-2025</a:t>
            </a:fld>
            <a:endParaRPr lang="nl-NL"/>
          </a:p>
        </p:txBody>
      </p:sp>
      <p:sp>
        <p:nvSpPr>
          <p:cNvPr id="4" name="Tijdelijke aanduiding voor voettekst 3">
            <a:extLst>
              <a:ext uri="{FF2B5EF4-FFF2-40B4-BE49-F238E27FC236}">
                <a16:creationId xmlns:a16="http://schemas.microsoft.com/office/drawing/2014/main" id="{142746F8-8C01-6AC6-5E9C-E7C856BE52D4}"/>
              </a:ext>
            </a:extLst>
          </p:cNvPr>
          <p:cNvSpPr>
            <a:spLocks noGrp="1"/>
          </p:cNvSpPr>
          <p:nvPr>
            <p:ph type="ftr" sz="quarter" idx="2"/>
          </p:nvPr>
        </p:nvSpPr>
        <p:spPr>
          <a:xfrm>
            <a:off x="0" y="9172290"/>
            <a:ext cx="2978907" cy="484473"/>
          </a:xfrm>
          <a:prstGeom prst="rect">
            <a:avLst/>
          </a:prstGeom>
        </p:spPr>
        <p:txBody>
          <a:bodyPr vert="horz" lIns="53099" tIns="26550" rIns="53099" bIns="26550" rtlCol="0" anchor="b"/>
          <a:lstStyle>
            <a:lvl1pPr algn="l">
              <a:defRPr sz="700"/>
            </a:lvl1pPr>
          </a:lstStyle>
          <a:p>
            <a:endParaRPr lang="nl-NL"/>
          </a:p>
        </p:txBody>
      </p:sp>
      <p:sp>
        <p:nvSpPr>
          <p:cNvPr id="5" name="Tijdelijke aanduiding voor dianummer 4">
            <a:extLst>
              <a:ext uri="{FF2B5EF4-FFF2-40B4-BE49-F238E27FC236}">
                <a16:creationId xmlns:a16="http://schemas.microsoft.com/office/drawing/2014/main" id="{2D81754C-CDC5-7DE6-DB21-E6A852096BFE}"/>
              </a:ext>
            </a:extLst>
          </p:cNvPr>
          <p:cNvSpPr>
            <a:spLocks noGrp="1"/>
          </p:cNvSpPr>
          <p:nvPr>
            <p:ph type="sldNum" sz="quarter" idx="3"/>
          </p:nvPr>
        </p:nvSpPr>
        <p:spPr>
          <a:xfrm>
            <a:off x="3894434" y="9172290"/>
            <a:ext cx="2978907" cy="484473"/>
          </a:xfrm>
          <a:prstGeom prst="rect">
            <a:avLst/>
          </a:prstGeom>
        </p:spPr>
        <p:txBody>
          <a:bodyPr vert="horz" lIns="53099" tIns="26550" rIns="53099" bIns="26550" rtlCol="0" anchor="b"/>
          <a:lstStyle>
            <a:lvl1pPr algn="r">
              <a:defRPr sz="700"/>
            </a:lvl1pPr>
          </a:lstStyle>
          <a:p>
            <a:fld id="{990A1D5C-C455-4A1F-ABF7-BF9720466C87}" type="slidenum">
              <a:rPr lang="nl-NL" smtClean="0"/>
              <a:t>‹nr.›</a:t>
            </a:fld>
            <a:endParaRPr lang="nl-NL"/>
          </a:p>
        </p:txBody>
      </p:sp>
    </p:spTree>
    <p:extLst>
      <p:ext uri="{BB962C8B-B14F-4D97-AF65-F5344CB8AC3E}">
        <p14:creationId xmlns:p14="http://schemas.microsoft.com/office/powerpoint/2010/main" val="199942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339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p:cNvSpPr>
            <a:spLocks noGrp="1"/>
          </p:cNvSpPr>
          <p:nvPr>
            <p:ph type="body" idx="1"/>
          </p:nvPr>
        </p:nvSpPr>
        <p:spPr>
          <a:xfrm>
            <a:off x="687441" y="4646914"/>
            <a:ext cx="5500582" cy="3802859"/>
          </a:xfrm>
          <a:prstGeom prst="rect">
            <a:avLst/>
          </a:prstGeom>
        </p:spPr>
        <p:txBody>
          <a:bodyPr lIns="53099" tIns="26550" rIns="53099" bIns="26550"/>
          <a:lstStyle/>
          <a:p>
            <a:endParaRPr lang="nl-NL" dirty="0"/>
          </a:p>
        </p:txBody>
      </p:sp>
    </p:spTree>
    <p:extLst>
      <p:ext uri="{BB962C8B-B14F-4D97-AF65-F5344CB8AC3E}">
        <p14:creationId xmlns:p14="http://schemas.microsoft.com/office/powerpoint/2010/main" val="1224366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EA623-E194-548E-DF10-517219D105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5B7974-B6CB-422F-2724-6B60270980DB}"/>
              </a:ext>
            </a:extLst>
          </p:cNvPr>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C4E0B05C-1725-55E6-7BE5-9ABCC5A1FACF}"/>
              </a:ext>
            </a:extLst>
          </p:cNvPr>
          <p:cNvSpPr>
            <a:spLocks noGrp="1"/>
          </p:cNvSpPr>
          <p:nvPr>
            <p:ph type="body" idx="1"/>
          </p:nvPr>
        </p:nvSpPr>
        <p:spPr>
          <a:xfrm>
            <a:off x="687383" y="4646923"/>
            <a:ext cx="5500698" cy="3802167"/>
          </a:xfrm>
          <a:prstGeom prst="rect">
            <a:avLst/>
          </a:prstGeom>
        </p:spPr>
        <p:txBody>
          <a:bodyPr/>
          <a:lstStyle/>
          <a:p>
            <a:endParaRPr lang="nl-NL" dirty="0"/>
          </a:p>
        </p:txBody>
      </p:sp>
    </p:spTree>
    <p:extLst>
      <p:ext uri="{BB962C8B-B14F-4D97-AF65-F5344CB8AC3E}">
        <p14:creationId xmlns:p14="http://schemas.microsoft.com/office/powerpoint/2010/main" val="2015488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12C81-23DC-0CE2-0343-9C23D1E790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5956FA-058C-CB50-E01F-7A6346A02BDC}"/>
              </a:ext>
            </a:extLst>
          </p:cNvPr>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13E3310-1D75-F21C-17CB-3950C0C987C7}"/>
              </a:ext>
            </a:extLst>
          </p:cNvPr>
          <p:cNvSpPr>
            <a:spLocks noGrp="1"/>
          </p:cNvSpPr>
          <p:nvPr>
            <p:ph type="body" idx="1"/>
          </p:nvPr>
        </p:nvSpPr>
        <p:spPr>
          <a:xfrm>
            <a:off x="687383" y="4646923"/>
            <a:ext cx="5500698" cy="3802167"/>
          </a:xfrm>
          <a:prstGeom prst="rect">
            <a:avLst/>
          </a:prstGeom>
        </p:spPr>
        <p:txBody>
          <a:bodyPr/>
          <a:lstStyle/>
          <a:p>
            <a:pPr defTabSz="530992">
              <a:defRPr/>
            </a:pPr>
            <a:endParaRPr lang="nl-NL" sz="1200" dirty="0"/>
          </a:p>
          <a:p>
            <a:endParaRPr lang="nl-NL" dirty="0"/>
          </a:p>
        </p:txBody>
      </p:sp>
    </p:spTree>
    <p:extLst>
      <p:ext uri="{BB962C8B-B14F-4D97-AF65-F5344CB8AC3E}">
        <p14:creationId xmlns:p14="http://schemas.microsoft.com/office/powerpoint/2010/main" val="1618022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4F660-935F-72EE-A618-51AB3D3FC98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B745423-A1AA-4F46-89A9-C1EBDC7B7218}"/>
              </a:ext>
            </a:extLst>
          </p:cNvPr>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CD0D56D0-8238-2FA0-DEE5-A6AFF453727B}"/>
              </a:ext>
            </a:extLst>
          </p:cNvPr>
          <p:cNvSpPr>
            <a:spLocks noGrp="1"/>
          </p:cNvSpPr>
          <p:nvPr>
            <p:ph type="body" idx="1"/>
          </p:nvPr>
        </p:nvSpPr>
        <p:spPr>
          <a:xfrm>
            <a:off x="687441" y="4646914"/>
            <a:ext cx="5500582" cy="3802859"/>
          </a:xfrm>
          <a:prstGeom prst="rect">
            <a:avLst/>
          </a:prstGeom>
        </p:spPr>
        <p:txBody>
          <a:bodyPr lIns="53099" tIns="26550" rIns="53099" bIns="26550"/>
          <a:lstStyle/>
          <a:p>
            <a:endParaRPr lang="nl-NL" dirty="0"/>
          </a:p>
        </p:txBody>
      </p:sp>
    </p:spTree>
    <p:extLst>
      <p:ext uri="{BB962C8B-B14F-4D97-AF65-F5344CB8AC3E}">
        <p14:creationId xmlns:p14="http://schemas.microsoft.com/office/powerpoint/2010/main" val="1050093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p:cNvSpPr>
            <a:spLocks noGrp="1"/>
          </p:cNvSpPr>
          <p:nvPr>
            <p:ph type="body" idx="1"/>
          </p:nvPr>
        </p:nvSpPr>
        <p:spPr>
          <a:xfrm>
            <a:off x="687441" y="4646914"/>
            <a:ext cx="5500582" cy="3802859"/>
          </a:xfrm>
          <a:prstGeom prst="rect">
            <a:avLst/>
          </a:prstGeom>
        </p:spPr>
        <p:txBody>
          <a:bodyPr lIns="53099" tIns="26550" rIns="53099" bIns="26550"/>
          <a:lstStyle/>
          <a:p>
            <a:pPr defTabSz="530992">
              <a:defRPr/>
            </a:pPr>
            <a:endParaRPr lang="fr-FR" sz="1000" dirty="0">
              <a:solidFill>
                <a:schemeClr val="accent3">
                  <a:lumMod val="10000"/>
                </a:schemeClr>
              </a:solidFill>
              <a:latin typeface="+mn-lt"/>
            </a:endParaRPr>
          </a:p>
        </p:txBody>
      </p:sp>
    </p:spTree>
    <p:extLst>
      <p:ext uri="{BB962C8B-B14F-4D97-AF65-F5344CB8AC3E}">
        <p14:creationId xmlns:p14="http://schemas.microsoft.com/office/powerpoint/2010/main" val="3628160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Notes Placeholder 2"/>
          <p:cNvSpPr>
            <a:spLocks noGrp="1"/>
          </p:cNvSpPr>
          <p:nvPr>
            <p:ph type="body" idx="1"/>
          </p:nvPr>
        </p:nvSpPr>
        <p:spPr>
          <a:xfrm>
            <a:off x="687383" y="4646923"/>
            <a:ext cx="5500698" cy="3802167"/>
          </a:xfrm>
          <a:prstGeom prst="rect">
            <a:avLst/>
          </a:prstGeom>
        </p:spPr>
        <p:txBody>
          <a:bodyPr/>
          <a:lstStyle/>
          <a:p>
            <a:endParaRPr lang="nl-NL" dirty="0"/>
          </a:p>
        </p:txBody>
      </p:sp>
    </p:spTree>
    <p:extLst>
      <p:ext uri="{BB962C8B-B14F-4D97-AF65-F5344CB8AC3E}">
        <p14:creationId xmlns:p14="http://schemas.microsoft.com/office/powerpoint/2010/main" val="1027216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Notes Placeholder 2"/>
          <p:cNvSpPr>
            <a:spLocks noGrp="1"/>
          </p:cNvSpPr>
          <p:nvPr>
            <p:ph type="body" idx="1"/>
          </p:nvPr>
        </p:nvSpPr>
        <p:spPr>
          <a:xfrm>
            <a:off x="687383" y="4646923"/>
            <a:ext cx="5500698" cy="3802167"/>
          </a:xfrm>
          <a:prstGeom prst="rect">
            <a:avLst/>
          </a:prstGeom>
        </p:spPr>
        <p:txBody>
          <a:bodyPr/>
          <a:lstStyle/>
          <a:p>
            <a:endParaRPr lang="nl-NL" dirty="0"/>
          </a:p>
        </p:txBody>
      </p:sp>
    </p:spTree>
    <p:extLst>
      <p:ext uri="{BB962C8B-B14F-4D97-AF65-F5344CB8AC3E}">
        <p14:creationId xmlns:p14="http://schemas.microsoft.com/office/powerpoint/2010/main" val="1346892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FF01C-6C67-FC25-085F-ACF466961EF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9B50D7F-D7BE-FFD1-8774-18B593457071}"/>
              </a:ext>
            </a:extLst>
          </p:cNvPr>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158BB9DB-D5F4-A508-B4CC-015A6AAEA19A}"/>
              </a:ext>
            </a:extLst>
          </p:cNvPr>
          <p:cNvSpPr>
            <a:spLocks noGrp="1"/>
          </p:cNvSpPr>
          <p:nvPr>
            <p:ph type="body" idx="1"/>
          </p:nvPr>
        </p:nvSpPr>
        <p:spPr>
          <a:xfrm>
            <a:off x="687441" y="4646914"/>
            <a:ext cx="5500582" cy="3802859"/>
          </a:xfrm>
          <a:prstGeom prst="rect">
            <a:avLst/>
          </a:prstGeom>
        </p:spPr>
        <p:txBody>
          <a:bodyPr lIns="53099" tIns="26550" rIns="53099" bIns="26550"/>
          <a:lstStyle/>
          <a:p>
            <a:pPr defTabSz="530992">
              <a:defRPr/>
            </a:pPr>
            <a:endParaRPr lang="fr-FR" sz="1000" dirty="0">
              <a:solidFill>
                <a:schemeClr val="accent3">
                  <a:lumMod val="10000"/>
                </a:schemeClr>
              </a:solidFill>
              <a:latin typeface="+mn-lt"/>
            </a:endParaRPr>
          </a:p>
        </p:txBody>
      </p:sp>
    </p:spTree>
    <p:extLst>
      <p:ext uri="{BB962C8B-B14F-4D97-AF65-F5344CB8AC3E}">
        <p14:creationId xmlns:p14="http://schemas.microsoft.com/office/powerpoint/2010/main" val="3201366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A956D-7FDD-CB47-998C-925ADBC232D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2401D45-DE49-E247-500A-163FF6FAB6C1}"/>
              </a:ext>
            </a:extLst>
          </p:cNvPr>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9ACC5F80-0F85-054D-ABBF-05BED7242CAF}"/>
              </a:ext>
            </a:extLst>
          </p:cNvPr>
          <p:cNvSpPr>
            <a:spLocks noGrp="1"/>
          </p:cNvSpPr>
          <p:nvPr>
            <p:ph type="body" idx="1"/>
          </p:nvPr>
        </p:nvSpPr>
        <p:spPr>
          <a:xfrm>
            <a:off x="687441" y="4646914"/>
            <a:ext cx="5500582" cy="3802859"/>
          </a:xfrm>
          <a:prstGeom prst="rect">
            <a:avLst/>
          </a:prstGeom>
        </p:spPr>
        <p:txBody>
          <a:bodyPr lIns="53099" tIns="26550" rIns="53099" bIns="26550"/>
          <a:lstStyle/>
          <a:p>
            <a:pPr defTabSz="530992">
              <a:defRPr/>
            </a:pPr>
            <a:endParaRPr lang="fr-FR" sz="1000" dirty="0">
              <a:solidFill>
                <a:schemeClr val="accent3">
                  <a:lumMod val="10000"/>
                </a:schemeClr>
              </a:solidFill>
              <a:latin typeface="+mn-lt"/>
            </a:endParaRPr>
          </a:p>
          <a:p>
            <a:pPr defTabSz="530992">
              <a:defRPr/>
            </a:pPr>
            <a:endParaRPr lang="fr-FR" sz="1000" dirty="0">
              <a:solidFill>
                <a:schemeClr val="accent3">
                  <a:lumMod val="10000"/>
                </a:schemeClr>
              </a:solidFill>
              <a:latin typeface="+mn-lt"/>
            </a:endParaRPr>
          </a:p>
        </p:txBody>
      </p:sp>
    </p:spTree>
    <p:extLst>
      <p:ext uri="{BB962C8B-B14F-4D97-AF65-F5344CB8AC3E}">
        <p14:creationId xmlns:p14="http://schemas.microsoft.com/office/powerpoint/2010/main" val="2778720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B8E47-6D2E-B2DF-06AD-71596339564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336C42A-DDE3-142C-739E-25EE803386D0}"/>
              </a:ext>
            </a:extLst>
          </p:cNvPr>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27F60C5E-A207-C7EE-9606-AC8A2F5101CE}"/>
              </a:ext>
            </a:extLst>
          </p:cNvPr>
          <p:cNvSpPr>
            <a:spLocks noGrp="1"/>
          </p:cNvSpPr>
          <p:nvPr>
            <p:ph type="body" idx="1"/>
          </p:nvPr>
        </p:nvSpPr>
        <p:spPr>
          <a:xfrm>
            <a:off x="687441" y="4646914"/>
            <a:ext cx="5500582" cy="3802859"/>
          </a:xfrm>
          <a:prstGeom prst="rect">
            <a:avLst/>
          </a:prstGeom>
        </p:spPr>
        <p:txBody>
          <a:bodyPr lIns="53099" tIns="26550" rIns="53099" bIns="26550"/>
          <a:lstStyle/>
          <a:p>
            <a:endParaRPr lang="nl-NL" dirty="0"/>
          </a:p>
        </p:txBody>
      </p:sp>
    </p:spTree>
    <p:extLst>
      <p:ext uri="{BB962C8B-B14F-4D97-AF65-F5344CB8AC3E}">
        <p14:creationId xmlns:p14="http://schemas.microsoft.com/office/powerpoint/2010/main" val="1495020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8162D-4FCA-D1C7-4BA8-F4DE524C4DC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6EE4557-3B53-E084-E37F-E7FDCE8F60CD}"/>
              </a:ext>
            </a:extLst>
          </p:cNvPr>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E0291573-9308-BACC-EDD1-4DE847BA1F4D}"/>
              </a:ext>
            </a:extLst>
          </p:cNvPr>
          <p:cNvSpPr>
            <a:spLocks noGrp="1"/>
          </p:cNvSpPr>
          <p:nvPr>
            <p:ph type="body" idx="1"/>
          </p:nvPr>
        </p:nvSpPr>
        <p:spPr>
          <a:xfrm>
            <a:off x="687441" y="4646914"/>
            <a:ext cx="5500582" cy="3802859"/>
          </a:xfrm>
          <a:prstGeom prst="rect">
            <a:avLst/>
          </a:prstGeom>
        </p:spPr>
        <p:txBody>
          <a:bodyPr lIns="53099" tIns="26550" rIns="53099" bIns="26550"/>
          <a:lstStyle/>
          <a:p>
            <a:pPr defTabSz="530992">
              <a:defRPr/>
            </a:pPr>
            <a:endParaRPr lang="nl-NL" sz="1000" dirty="0">
              <a:latin typeface="+mn-lt"/>
            </a:endParaRPr>
          </a:p>
        </p:txBody>
      </p:sp>
    </p:spTree>
    <p:extLst>
      <p:ext uri="{BB962C8B-B14F-4D97-AF65-F5344CB8AC3E}">
        <p14:creationId xmlns:p14="http://schemas.microsoft.com/office/powerpoint/2010/main" val="992686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p:cNvSpPr>
            <a:spLocks noGrp="1"/>
          </p:cNvSpPr>
          <p:nvPr>
            <p:ph type="body" idx="1"/>
          </p:nvPr>
        </p:nvSpPr>
        <p:spPr>
          <a:xfrm>
            <a:off x="687441" y="4646914"/>
            <a:ext cx="5500582" cy="3802859"/>
          </a:xfrm>
          <a:prstGeom prst="rect">
            <a:avLst/>
          </a:prstGeom>
        </p:spPr>
        <p:txBody>
          <a:bodyPr lIns="53099" tIns="26550" rIns="53099" bIns="26550"/>
          <a:lstStyle/>
          <a:p>
            <a:endParaRPr lang="nl-NL" sz="1400" dirty="0"/>
          </a:p>
        </p:txBody>
      </p:sp>
    </p:spTree>
    <p:extLst>
      <p:ext uri="{BB962C8B-B14F-4D97-AF65-F5344CB8AC3E}">
        <p14:creationId xmlns:p14="http://schemas.microsoft.com/office/powerpoint/2010/main" val="1586767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Notes Placeholder 2"/>
          <p:cNvSpPr>
            <a:spLocks noGrp="1"/>
          </p:cNvSpPr>
          <p:nvPr>
            <p:ph type="body" idx="1"/>
          </p:nvPr>
        </p:nvSpPr>
        <p:spPr>
          <a:xfrm>
            <a:off x="687383" y="4646923"/>
            <a:ext cx="5500698" cy="3802167"/>
          </a:xfrm>
          <a:prstGeom prst="rect">
            <a:avLst/>
          </a:prstGeom>
        </p:spPr>
        <p:txBody>
          <a:bodyPr/>
          <a:lstStyle/>
          <a:p>
            <a:pPr defTabSz="530992">
              <a:defRPr/>
            </a:pPr>
            <a:endParaRPr lang="nl-NL" sz="1200" dirty="0"/>
          </a:p>
          <a:p>
            <a:endParaRPr lang="nl-NL" dirty="0"/>
          </a:p>
        </p:txBody>
      </p:sp>
    </p:spTree>
    <p:extLst>
      <p:ext uri="{BB962C8B-B14F-4D97-AF65-F5344CB8AC3E}">
        <p14:creationId xmlns:p14="http://schemas.microsoft.com/office/powerpoint/2010/main" val="224006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FC1BD-337D-DB35-4C51-925BB2C4492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D8E9FD8-AF9C-6DA4-8499-FAE81F1E7021}"/>
              </a:ext>
            </a:extLst>
          </p:cNvPr>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12A5AE92-2F73-A79E-D6F8-1DBE17E7FA63}"/>
              </a:ext>
            </a:extLst>
          </p:cNvPr>
          <p:cNvSpPr>
            <a:spLocks noGrp="1"/>
          </p:cNvSpPr>
          <p:nvPr>
            <p:ph type="body" idx="1"/>
          </p:nvPr>
        </p:nvSpPr>
        <p:spPr>
          <a:xfrm>
            <a:off x="687441" y="4646914"/>
            <a:ext cx="5500582" cy="3802859"/>
          </a:xfrm>
          <a:prstGeom prst="rect">
            <a:avLst/>
          </a:prstGeom>
        </p:spPr>
        <p:txBody>
          <a:bodyPr lIns="53099" tIns="26550" rIns="53099" bIns="26550"/>
          <a:lstStyle/>
          <a:p>
            <a:pPr marL="171450" indent="-171450" defTabSz="530992">
              <a:buFontTx/>
              <a:buChar char="-"/>
              <a:defRPr/>
            </a:pPr>
            <a:endParaRPr lang="nl-NL" sz="1000" dirty="0">
              <a:latin typeface="+mn-lt"/>
            </a:endParaRPr>
          </a:p>
        </p:txBody>
      </p:sp>
    </p:spTree>
    <p:extLst>
      <p:ext uri="{BB962C8B-B14F-4D97-AF65-F5344CB8AC3E}">
        <p14:creationId xmlns:p14="http://schemas.microsoft.com/office/powerpoint/2010/main" val="2459720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3E2EE-FD51-0E9A-1D73-6E6F96A3437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F71C50E-D695-E20C-7420-4ECFC175657E}"/>
              </a:ext>
            </a:extLst>
          </p:cNvPr>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09D83E53-56D2-AC14-B939-EEE8046D4CB8}"/>
              </a:ext>
            </a:extLst>
          </p:cNvPr>
          <p:cNvSpPr>
            <a:spLocks noGrp="1"/>
          </p:cNvSpPr>
          <p:nvPr>
            <p:ph type="body" idx="1"/>
          </p:nvPr>
        </p:nvSpPr>
        <p:spPr>
          <a:xfrm>
            <a:off x="687441" y="4646914"/>
            <a:ext cx="5500582" cy="3802859"/>
          </a:xfrm>
          <a:prstGeom prst="rect">
            <a:avLst/>
          </a:prstGeom>
        </p:spPr>
        <p:txBody>
          <a:bodyPr lIns="53099" tIns="26550" rIns="53099" bIns="26550"/>
          <a:lstStyle/>
          <a:p>
            <a:pPr>
              <a:lnSpc>
                <a:spcPct val="115000"/>
              </a:lnSpc>
              <a:spcBef>
                <a:spcPts val="500"/>
              </a:spcBef>
              <a:spcAft>
                <a:spcPts val="1000"/>
              </a:spcAft>
              <a:buNone/>
            </a:pPr>
            <a:endParaRPr lang="nl-NL" dirty="0"/>
          </a:p>
        </p:txBody>
      </p:sp>
    </p:spTree>
    <p:extLst>
      <p:ext uri="{BB962C8B-B14F-4D97-AF65-F5344CB8AC3E}">
        <p14:creationId xmlns:p14="http://schemas.microsoft.com/office/powerpoint/2010/main" val="1889499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65C2B-1668-D42F-74CF-84E299C787B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81FEF9D-B548-1653-7C2A-21B969F64078}"/>
              </a:ext>
            </a:extLst>
          </p:cNvPr>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05837A1C-CEB4-3C0F-2EB3-A412650A0FA9}"/>
              </a:ext>
            </a:extLst>
          </p:cNvPr>
          <p:cNvSpPr>
            <a:spLocks noGrp="1"/>
          </p:cNvSpPr>
          <p:nvPr>
            <p:ph type="body" idx="1"/>
          </p:nvPr>
        </p:nvSpPr>
        <p:spPr>
          <a:xfrm>
            <a:off x="687441" y="4646914"/>
            <a:ext cx="5500582" cy="3802859"/>
          </a:xfrm>
          <a:prstGeom prst="rect">
            <a:avLst/>
          </a:prstGeom>
        </p:spPr>
        <p:txBody>
          <a:bodyPr lIns="53099" tIns="26550" rIns="53099" bIns="26550"/>
          <a:lstStyle/>
          <a:p>
            <a:endParaRPr lang="nl-NL" b="1" dirty="0"/>
          </a:p>
        </p:txBody>
      </p:sp>
    </p:spTree>
    <p:extLst>
      <p:ext uri="{BB962C8B-B14F-4D97-AF65-F5344CB8AC3E}">
        <p14:creationId xmlns:p14="http://schemas.microsoft.com/office/powerpoint/2010/main" val="4252423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p:cNvSpPr>
            <a:spLocks noGrp="1"/>
          </p:cNvSpPr>
          <p:nvPr>
            <p:ph type="body" idx="1"/>
          </p:nvPr>
        </p:nvSpPr>
        <p:spPr>
          <a:xfrm>
            <a:off x="687441" y="4646914"/>
            <a:ext cx="5500582" cy="3802859"/>
          </a:xfrm>
          <a:prstGeom prst="rect">
            <a:avLst/>
          </a:prstGeom>
        </p:spPr>
        <p:txBody>
          <a:bodyPr lIns="53099" tIns="26550" rIns="53099" bIns="26550"/>
          <a:lstStyle/>
          <a:p>
            <a:endParaRPr lang="nl-NL" dirty="0"/>
          </a:p>
        </p:txBody>
      </p:sp>
    </p:spTree>
    <p:extLst>
      <p:ext uri="{BB962C8B-B14F-4D97-AF65-F5344CB8AC3E}">
        <p14:creationId xmlns:p14="http://schemas.microsoft.com/office/powerpoint/2010/main" val="4186295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BE89B-AE02-7333-FC64-B4AE162BC10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F46EE8A-490F-9ABA-853F-96A517C628BE}"/>
              </a:ext>
            </a:extLst>
          </p:cNvPr>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C5AE0A76-F8D9-CE41-65C9-AE1D1119712F}"/>
              </a:ext>
            </a:extLst>
          </p:cNvPr>
          <p:cNvSpPr>
            <a:spLocks noGrp="1"/>
          </p:cNvSpPr>
          <p:nvPr>
            <p:ph type="body" idx="1"/>
          </p:nvPr>
        </p:nvSpPr>
        <p:spPr>
          <a:xfrm>
            <a:off x="687441" y="4646914"/>
            <a:ext cx="5500582" cy="3802859"/>
          </a:xfrm>
          <a:prstGeom prst="rect">
            <a:avLst/>
          </a:prstGeom>
        </p:spPr>
        <p:txBody>
          <a:bodyPr lIns="53099" tIns="26550" rIns="53099" bIns="26550"/>
          <a:lstStyle/>
          <a:p>
            <a:endParaRPr lang="nl-NL" dirty="0"/>
          </a:p>
        </p:txBody>
      </p:sp>
    </p:spTree>
    <p:extLst>
      <p:ext uri="{BB962C8B-B14F-4D97-AF65-F5344CB8AC3E}">
        <p14:creationId xmlns:p14="http://schemas.microsoft.com/office/powerpoint/2010/main" val="3832752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16604-CF81-F386-9F1C-12C5D36790F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F273D06-7026-4A80-F2D7-B8D8F6D5976F}"/>
              </a:ext>
            </a:extLst>
          </p:cNvPr>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6153C329-C37F-C4C3-5FA0-F1AD0773183E}"/>
              </a:ext>
            </a:extLst>
          </p:cNvPr>
          <p:cNvSpPr>
            <a:spLocks noGrp="1"/>
          </p:cNvSpPr>
          <p:nvPr>
            <p:ph type="body" idx="1"/>
          </p:nvPr>
        </p:nvSpPr>
        <p:spPr>
          <a:xfrm>
            <a:off x="687441" y="4646914"/>
            <a:ext cx="5500582" cy="3802859"/>
          </a:xfrm>
          <a:prstGeom prst="rect">
            <a:avLst/>
          </a:prstGeom>
        </p:spPr>
        <p:txBody>
          <a:bodyPr lIns="53099" tIns="26550" rIns="53099" bIns="26550"/>
          <a:lstStyle/>
          <a:p>
            <a:pPr defTabSz="530992">
              <a:defRPr/>
            </a:pPr>
            <a:endParaRPr lang="fr-FR" sz="1000" dirty="0">
              <a:solidFill>
                <a:schemeClr val="accent3">
                  <a:lumMod val="10000"/>
                </a:schemeClr>
              </a:solidFill>
              <a:latin typeface="+mn-lt"/>
            </a:endParaRPr>
          </a:p>
        </p:txBody>
      </p:sp>
    </p:spTree>
    <p:extLst>
      <p:ext uri="{BB962C8B-B14F-4D97-AF65-F5344CB8AC3E}">
        <p14:creationId xmlns:p14="http://schemas.microsoft.com/office/powerpoint/2010/main" val="1432933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78DD3-4EA7-6DCF-EE91-CA4908AF0AF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84B114C-CFAD-5520-3CB9-7AAB8BBE761F}"/>
              </a:ext>
            </a:extLst>
          </p:cNvPr>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DF4AA88E-F5EA-BAC5-A732-E42E0E9AE112}"/>
              </a:ext>
            </a:extLst>
          </p:cNvPr>
          <p:cNvSpPr>
            <a:spLocks noGrp="1"/>
          </p:cNvSpPr>
          <p:nvPr>
            <p:ph type="body" idx="1"/>
          </p:nvPr>
        </p:nvSpPr>
        <p:spPr>
          <a:xfrm>
            <a:off x="687441" y="4646914"/>
            <a:ext cx="5500582" cy="3802859"/>
          </a:xfrm>
          <a:prstGeom prst="rect">
            <a:avLst/>
          </a:prstGeom>
        </p:spPr>
        <p:txBody>
          <a:bodyPr lIns="53099" tIns="26550" rIns="53099" bIns="26550"/>
          <a:lstStyle/>
          <a:p>
            <a:endParaRPr lang="nl-NL" b="1" dirty="0"/>
          </a:p>
        </p:txBody>
      </p:sp>
    </p:spTree>
    <p:extLst>
      <p:ext uri="{BB962C8B-B14F-4D97-AF65-F5344CB8AC3E}">
        <p14:creationId xmlns:p14="http://schemas.microsoft.com/office/powerpoint/2010/main" val="1449095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E8A79-E85C-D598-0391-FCEB9BE5188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12A8D68-5E40-7780-B48C-A791E911EAB8}"/>
              </a:ext>
            </a:extLst>
          </p:cNvPr>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9CCE27F8-54E8-0AA7-1E8E-38EAEFC51AB1}"/>
              </a:ext>
            </a:extLst>
          </p:cNvPr>
          <p:cNvSpPr>
            <a:spLocks noGrp="1"/>
          </p:cNvSpPr>
          <p:nvPr>
            <p:ph type="body" idx="1"/>
          </p:nvPr>
        </p:nvSpPr>
        <p:spPr>
          <a:xfrm>
            <a:off x="687441" y="4646914"/>
            <a:ext cx="5500582" cy="3802859"/>
          </a:xfrm>
          <a:prstGeom prst="rect">
            <a:avLst/>
          </a:prstGeom>
        </p:spPr>
        <p:txBody>
          <a:bodyPr lIns="53099" tIns="26550" rIns="53099" bIns="26550"/>
          <a:lstStyle/>
          <a:p>
            <a:pPr>
              <a:lnSpc>
                <a:spcPct val="115000"/>
              </a:lnSpc>
              <a:spcBef>
                <a:spcPts val="500"/>
              </a:spcBef>
              <a:spcAft>
                <a:spcPts val="1000"/>
              </a:spcAft>
              <a:buNone/>
            </a:pPr>
            <a:endParaRPr lang="nl-NL" dirty="0"/>
          </a:p>
        </p:txBody>
      </p:sp>
    </p:spTree>
    <p:extLst>
      <p:ext uri="{BB962C8B-B14F-4D97-AF65-F5344CB8AC3E}">
        <p14:creationId xmlns:p14="http://schemas.microsoft.com/office/powerpoint/2010/main" val="500186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B7380-51B5-4A7B-A2D3-76E343EE242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7BB01D7-E6A2-BC47-8D32-47675A9EBD6A}"/>
              </a:ext>
            </a:extLst>
          </p:cNvPr>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ED356160-A021-8A6F-FB44-5BC09F72CE41}"/>
              </a:ext>
            </a:extLst>
          </p:cNvPr>
          <p:cNvSpPr>
            <a:spLocks noGrp="1"/>
          </p:cNvSpPr>
          <p:nvPr>
            <p:ph type="body" idx="1"/>
          </p:nvPr>
        </p:nvSpPr>
        <p:spPr>
          <a:xfrm>
            <a:off x="687441" y="4646914"/>
            <a:ext cx="5500582" cy="3802859"/>
          </a:xfrm>
          <a:prstGeom prst="rect">
            <a:avLst/>
          </a:prstGeom>
        </p:spPr>
        <p:txBody>
          <a:bodyPr lIns="53099" tIns="26550" rIns="53099" bIns="26550"/>
          <a:lstStyle/>
          <a:p>
            <a:pPr>
              <a:lnSpc>
                <a:spcPct val="115000"/>
              </a:lnSpc>
              <a:spcBef>
                <a:spcPts val="500"/>
              </a:spcBef>
              <a:spcAft>
                <a:spcPts val="1000"/>
              </a:spcAft>
              <a:buNone/>
            </a:pPr>
            <a:endParaRPr lang="nl-NL" dirty="0"/>
          </a:p>
        </p:txBody>
      </p:sp>
    </p:spTree>
    <p:extLst>
      <p:ext uri="{BB962C8B-B14F-4D97-AF65-F5344CB8AC3E}">
        <p14:creationId xmlns:p14="http://schemas.microsoft.com/office/powerpoint/2010/main" val="1517770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p:cNvSpPr>
            <a:spLocks noGrp="1"/>
          </p:cNvSpPr>
          <p:nvPr>
            <p:ph type="body" idx="1"/>
          </p:nvPr>
        </p:nvSpPr>
        <p:spPr>
          <a:xfrm>
            <a:off x="687441" y="4646914"/>
            <a:ext cx="5500582" cy="3802859"/>
          </a:xfrm>
          <a:prstGeom prst="rect">
            <a:avLst/>
          </a:prstGeom>
        </p:spPr>
        <p:txBody>
          <a:bodyPr lIns="53099" tIns="26550" rIns="53099" bIns="26550"/>
          <a:lstStyle/>
          <a:p>
            <a:endParaRPr lang="nl-NL" sz="1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823027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8E759-4690-8102-AD20-0B161CE4802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96DDD21-1AB8-A5D2-16E2-B9AE0CE3F307}"/>
              </a:ext>
            </a:extLst>
          </p:cNvPr>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9CAB5402-AD6B-5809-FC7E-3E6A3B275194}"/>
              </a:ext>
            </a:extLst>
          </p:cNvPr>
          <p:cNvSpPr>
            <a:spLocks noGrp="1"/>
          </p:cNvSpPr>
          <p:nvPr>
            <p:ph type="body" idx="1"/>
          </p:nvPr>
        </p:nvSpPr>
        <p:spPr>
          <a:xfrm>
            <a:off x="687441" y="4646914"/>
            <a:ext cx="5500582" cy="3802859"/>
          </a:xfrm>
          <a:prstGeom prst="rect">
            <a:avLst/>
          </a:prstGeom>
        </p:spPr>
        <p:txBody>
          <a:bodyPr lIns="53099" tIns="26550" rIns="53099" bIns="26550"/>
          <a:lstStyle/>
          <a:p>
            <a:endParaRPr lang="nl-NL" dirty="0"/>
          </a:p>
        </p:txBody>
      </p:sp>
    </p:spTree>
    <p:extLst>
      <p:ext uri="{BB962C8B-B14F-4D97-AF65-F5344CB8AC3E}">
        <p14:creationId xmlns:p14="http://schemas.microsoft.com/office/powerpoint/2010/main" val="2769389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838DC-D9B4-506C-EB23-88C80D6ABF8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C5CE070-FFCC-1F63-4450-2AD6983C36D8}"/>
              </a:ext>
            </a:extLst>
          </p:cNvPr>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B2220832-57F9-0D4A-CD9A-1C0FF040520F}"/>
              </a:ext>
            </a:extLst>
          </p:cNvPr>
          <p:cNvSpPr>
            <a:spLocks noGrp="1"/>
          </p:cNvSpPr>
          <p:nvPr>
            <p:ph type="body" idx="1"/>
          </p:nvPr>
        </p:nvSpPr>
        <p:spPr>
          <a:xfrm>
            <a:off x="687441" y="4646914"/>
            <a:ext cx="5500582" cy="3802859"/>
          </a:xfrm>
          <a:prstGeom prst="rect">
            <a:avLst/>
          </a:prstGeom>
        </p:spPr>
        <p:txBody>
          <a:bodyPr lIns="53099" tIns="26550" rIns="53099" bIns="26550"/>
          <a:lstStyle/>
          <a:p>
            <a:endParaRPr lang="nl-NL" dirty="0"/>
          </a:p>
        </p:txBody>
      </p:sp>
    </p:spTree>
    <p:extLst>
      <p:ext uri="{BB962C8B-B14F-4D97-AF65-F5344CB8AC3E}">
        <p14:creationId xmlns:p14="http://schemas.microsoft.com/office/powerpoint/2010/main" val="771721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05777-2D98-B219-54B0-63619F36312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22BA50C-D035-B196-4DEB-667DF0A44C4E}"/>
              </a:ext>
            </a:extLst>
          </p:cNvPr>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3126A2C3-93D8-7787-B5B7-023A1D07A8F8}"/>
              </a:ext>
            </a:extLst>
          </p:cNvPr>
          <p:cNvSpPr>
            <a:spLocks noGrp="1"/>
          </p:cNvSpPr>
          <p:nvPr>
            <p:ph type="body" idx="1"/>
          </p:nvPr>
        </p:nvSpPr>
        <p:spPr>
          <a:xfrm>
            <a:off x="687441" y="4646914"/>
            <a:ext cx="5500582" cy="3802859"/>
          </a:xfrm>
          <a:prstGeom prst="rect">
            <a:avLst/>
          </a:prstGeom>
        </p:spPr>
        <p:txBody>
          <a:bodyPr lIns="53099" tIns="26550" rIns="53099" bIns="26550"/>
          <a:lstStyle/>
          <a:p>
            <a:endParaRPr lang="nl-NL" b="1" dirty="0"/>
          </a:p>
        </p:txBody>
      </p:sp>
    </p:spTree>
    <p:extLst>
      <p:ext uri="{BB962C8B-B14F-4D97-AF65-F5344CB8AC3E}">
        <p14:creationId xmlns:p14="http://schemas.microsoft.com/office/powerpoint/2010/main" val="1551627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BC27F-038C-04B9-94BD-B02B33B7C8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7ECE155-2EC7-E10E-A29B-A84533B90B40}"/>
              </a:ext>
            </a:extLst>
          </p:cNvPr>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49D6E4BB-288B-8A4A-0524-69F092EC6CD5}"/>
              </a:ext>
            </a:extLst>
          </p:cNvPr>
          <p:cNvSpPr>
            <a:spLocks noGrp="1"/>
          </p:cNvSpPr>
          <p:nvPr>
            <p:ph type="body" idx="1"/>
          </p:nvPr>
        </p:nvSpPr>
        <p:spPr>
          <a:xfrm>
            <a:off x="687441" y="4646914"/>
            <a:ext cx="5500582" cy="3802859"/>
          </a:xfrm>
          <a:prstGeom prst="rect">
            <a:avLst/>
          </a:prstGeom>
        </p:spPr>
        <p:txBody>
          <a:bodyPr lIns="53099" tIns="26550" rIns="53099" bIns="26550"/>
          <a:lstStyle/>
          <a:p>
            <a:endParaRPr lang="nl-NL" dirty="0"/>
          </a:p>
        </p:txBody>
      </p:sp>
    </p:spTree>
    <p:extLst>
      <p:ext uri="{BB962C8B-B14F-4D97-AF65-F5344CB8AC3E}">
        <p14:creationId xmlns:p14="http://schemas.microsoft.com/office/powerpoint/2010/main" val="25671719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B6D5A-D708-0E3D-AF14-BC850E4CFD5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9A8A312-0FFA-3778-0693-055AC476BA00}"/>
              </a:ext>
            </a:extLst>
          </p:cNvPr>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FF0DEE6C-96B8-CA70-690A-CDE8D3D90EC8}"/>
              </a:ext>
            </a:extLst>
          </p:cNvPr>
          <p:cNvSpPr>
            <a:spLocks noGrp="1"/>
          </p:cNvSpPr>
          <p:nvPr>
            <p:ph type="body" idx="1"/>
          </p:nvPr>
        </p:nvSpPr>
        <p:spPr>
          <a:xfrm>
            <a:off x="687441" y="4646914"/>
            <a:ext cx="5500582" cy="3802859"/>
          </a:xfrm>
          <a:prstGeom prst="rect">
            <a:avLst/>
          </a:prstGeom>
        </p:spPr>
        <p:txBody>
          <a:bodyPr lIns="53099" tIns="26550" rIns="53099" bIns="26550"/>
          <a:lstStyle/>
          <a:p>
            <a:endParaRPr lang="nl-NL" dirty="0"/>
          </a:p>
        </p:txBody>
      </p:sp>
    </p:spTree>
    <p:extLst>
      <p:ext uri="{BB962C8B-B14F-4D97-AF65-F5344CB8AC3E}">
        <p14:creationId xmlns:p14="http://schemas.microsoft.com/office/powerpoint/2010/main" val="30960039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15FA0-D1D8-947C-6601-F362BB0DDB7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D761BC4-4135-55F9-3C13-25CAFFE3D676}"/>
              </a:ext>
            </a:extLst>
          </p:cNvPr>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8ED73C10-75C3-2DC0-1D8C-4FDB31CC60E8}"/>
              </a:ext>
            </a:extLst>
          </p:cNvPr>
          <p:cNvSpPr>
            <a:spLocks noGrp="1"/>
          </p:cNvSpPr>
          <p:nvPr>
            <p:ph type="body" idx="1"/>
          </p:nvPr>
        </p:nvSpPr>
        <p:spPr>
          <a:xfrm>
            <a:off x="687441" y="4646914"/>
            <a:ext cx="5500582" cy="3802859"/>
          </a:xfrm>
          <a:prstGeom prst="rect">
            <a:avLst/>
          </a:prstGeom>
        </p:spPr>
        <p:txBody>
          <a:bodyPr lIns="53099" tIns="26550" rIns="53099" bIns="26550"/>
          <a:lstStyle/>
          <a:p>
            <a:endParaRPr lang="nl-NL" dirty="0"/>
          </a:p>
        </p:txBody>
      </p:sp>
    </p:spTree>
    <p:extLst>
      <p:ext uri="{BB962C8B-B14F-4D97-AF65-F5344CB8AC3E}">
        <p14:creationId xmlns:p14="http://schemas.microsoft.com/office/powerpoint/2010/main" val="2204636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A1D5C-28B4-D3AB-5CB6-71398B66888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D811B58-8D52-A7D1-FF35-9479537D1286}"/>
              </a:ext>
            </a:extLst>
          </p:cNvPr>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B95F98E0-DA26-EB2E-B42D-336FA4A3C4B0}"/>
              </a:ext>
            </a:extLst>
          </p:cNvPr>
          <p:cNvSpPr>
            <a:spLocks noGrp="1"/>
          </p:cNvSpPr>
          <p:nvPr>
            <p:ph type="body" idx="1"/>
          </p:nvPr>
        </p:nvSpPr>
        <p:spPr>
          <a:xfrm>
            <a:off x="687441" y="4646914"/>
            <a:ext cx="5500582" cy="3802859"/>
          </a:xfrm>
          <a:prstGeom prst="rect">
            <a:avLst/>
          </a:prstGeom>
        </p:spPr>
        <p:txBody>
          <a:bodyPr lIns="53099" tIns="26550" rIns="53099" bIns="26550"/>
          <a:lstStyle/>
          <a:p>
            <a:endParaRPr lang="nl-NL" dirty="0"/>
          </a:p>
        </p:txBody>
      </p:sp>
    </p:spTree>
    <p:extLst>
      <p:ext uri="{BB962C8B-B14F-4D97-AF65-F5344CB8AC3E}">
        <p14:creationId xmlns:p14="http://schemas.microsoft.com/office/powerpoint/2010/main" val="9665705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8EA4-F724-4316-DC57-B06902CE926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375D05D-4F2C-0E9F-DF21-4C5085520F22}"/>
              </a:ext>
            </a:extLst>
          </p:cNvPr>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a:extLst>
              <a:ext uri="{FF2B5EF4-FFF2-40B4-BE49-F238E27FC236}">
                <a16:creationId xmlns:a16="http://schemas.microsoft.com/office/drawing/2014/main" id="{98D63065-DFDA-A7FD-0373-0913FE3297BB}"/>
              </a:ext>
            </a:extLst>
          </p:cNvPr>
          <p:cNvSpPr>
            <a:spLocks noGrp="1"/>
          </p:cNvSpPr>
          <p:nvPr>
            <p:ph type="body" idx="1"/>
          </p:nvPr>
        </p:nvSpPr>
        <p:spPr>
          <a:xfrm>
            <a:off x="687441" y="4646914"/>
            <a:ext cx="5500582" cy="3802859"/>
          </a:xfrm>
          <a:prstGeom prst="rect">
            <a:avLst/>
          </a:prstGeom>
        </p:spPr>
        <p:txBody>
          <a:bodyPr lIns="53099" tIns="26550" rIns="53099" bIns="26550"/>
          <a:lstStyle/>
          <a:p>
            <a:endParaRPr lang="nl-NL" dirty="0"/>
          </a:p>
        </p:txBody>
      </p:sp>
    </p:spTree>
    <p:extLst>
      <p:ext uri="{BB962C8B-B14F-4D97-AF65-F5344CB8AC3E}">
        <p14:creationId xmlns:p14="http://schemas.microsoft.com/office/powerpoint/2010/main" val="4183528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p:cNvSpPr>
            <a:spLocks noGrp="1"/>
          </p:cNvSpPr>
          <p:nvPr>
            <p:ph type="body" idx="1"/>
          </p:nvPr>
        </p:nvSpPr>
        <p:spPr>
          <a:xfrm>
            <a:off x="687441" y="4646914"/>
            <a:ext cx="5500582" cy="3802859"/>
          </a:xfrm>
          <a:prstGeom prst="rect">
            <a:avLst/>
          </a:prstGeom>
        </p:spPr>
        <p:txBody>
          <a:bodyPr lIns="53099" tIns="26550" rIns="53099" bIns="26550"/>
          <a:lstStyle/>
          <a:p>
            <a:endParaRPr lang="nl-NL" dirty="0"/>
          </a:p>
        </p:txBody>
      </p:sp>
    </p:spTree>
    <p:extLst>
      <p:ext uri="{BB962C8B-B14F-4D97-AF65-F5344CB8AC3E}">
        <p14:creationId xmlns:p14="http://schemas.microsoft.com/office/powerpoint/2010/main" val="3218006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p:cNvSpPr>
            <a:spLocks noGrp="1"/>
          </p:cNvSpPr>
          <p:nvPr>
            <p:ph type="body" idx="1"/>
          </p:nvPr>
        </p:nvSpPr>
        <p:spPr>
          <a:xfrm>
            <a:off x="687441" y="4646914"/>
            <a:ext cx="5500582" cy="3802859"/>
          </a:xfrm>
          <a:prstGeom prst="rect">
            <a:avLst/>
          </a:prstGeom>
        </p:spPr>
        <p:txBody>
          <a:bodyPr lIns="53099" tIns="26550" rIns="53099" bIns="26550"/>
          <a:lstStyle/>
          <a:p>
            <a:endParaRPr lang="nl-NL" dirty="0"/>
          </a:p>
        </p:txBody>
      </p:sp>
    </p:spTree>
    <p:extLst>
      <p:ext uri="{BB962C8B-B14F-4D97-AF65-F5344CB8AC3E}">
        <p14:creationId xmlns:p14="http://schemas.microsoft.com/office/powerpoint/2010/main" val="684806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FC324-EE54-A960-62F2-46195A888F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17F937-6461-5854-35D5-C8B8FEF59A86}"/>
              </a:ext>
            </a:extLst>
          </p:cNvPr>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77CBF651-6EEA-B2BF-268C-CB6C72A53890}"/>
              </a:ext>
            </a:extLst>
          </p:cNvPr>
          <p:cNvSpPr>
            <a:spLocks noGrp="1"/>
          </p:cNvSpPr>
          <p:nvPr>
            <p:ph type="body" idx="1"/>
          </p:nvPr>
        </p:nvSpPr>
        <p:spPr>
          <a:xfrm>
            <a:off x="687383" y="4646923"/>
            <a:ext cx="5500698" cy="3802167"/>
          </a:xfrm>
          <a:prstGeom prst="rect">
            <a:avLst/>
          </a:prstGeom>
        </p:spPr>
        <p:txBody>
          <a:bodyPr/>
          <a:lstStyle/>
          <a:p>
            <a:endParaRPr lang="nl-NL" dirty="0"/>
          </a:p>
        </p:txBody>
      </p:sp>
    </p:spTree>
    <p:extLst>
      <p:ext uri="{BB962C8B-B14F-4D97-AF65-F5344CB8AC3E}">
        <p14:creationId xmlns:p14="http://schemas.microsoft.com/office/powerpoint/2010/main" val="3114331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p:cNvSpPr>
            <a:spLocks noGrp="1"/>
          </p:cNvSpPr>
          <p:nvPr>
            <p:ph type="body" idx="1"/>
          </p:nvPr>
        </p:nvSpPr>
        <p:spPr>
          <a:xfrm>
            <a:off x="687441" y="4646914"/>
            <a:ext cx="5500582" cy="3802859"/>
          </a:xfrm>
          <a:prstGeom prst="rect">
            <a:avLst/>
          </a:prstGeom>
        </p:spPr>
        <p:txBody>
          <a:bodyPr lIns="53099" tIns="26550" rIns="53099" bIns="26550"/>
          <a:lstStyle/>
          <a:p>
            <a:endParaRPr lang="nl-NL" dirty="0"/>
          </a:p>
        </p:txBody>
      </p:sp>
    </p:spTree>
    <p:extLst>
      <p:ext uri="{BB962C8B-B14F-4D97-AF65-F5344CB8AC3E}">
        <p14:creationId xmlns:p14="http://schemas.microsoft.com/office/powerpoint/2010/main" val="4282084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Tijdelijke aanduiding voor notities 2"/>
          <p:cNvSpPr>
            <a:spLocks noGrp="1"/>
          </p:cNvSpPr>
          <p:nvPr>
            <p:ph type="body" idx="1"/>
          </p:nvPr>
        </p:nvSpPr>
        <p:spPr>
          <a:xfrm>
            <a:off x="687441" y="4646914"/>
            <a:ext cx="5500582" cy="3802859"/>
          </a:xfrm>
          <a:prstGeom prst="rect">
            <a:avLst/>
          </a:prstGeom>
        </p:spPr>
        <p:txBody>
          <a:bodyPr lIns="53099" tIns="26550" rIns="53099" bIns="26550"/>
          <a:lstStyle/>
          <a:p>
            <a:pPr defTabSz="530992">
              <a:defRPr/>
            </a:pPr>
            <a:endParaRPr lang="nl-NL" sz="1000" dirty="0">
              <a:latin typeface="+mn-lt"/>
            </a:endParaRPr>
          </a:p>
        </p:txBody>
      </p:sp>
    </p:spTree>
    <p:extLst>
      <p:ext uri="{BB962C8B-B14F-4D97-AF65-F5344CB8AC3E}">
        <p14:creationId xmlns:p14="http://schemas.microsoft.com/office/powerpoint/2010/main" val="3931804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99DAD-1521-55F4-E515-2925A9CA46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376FB-C778-2603-01BD-5C701F13E4F5}"/>
              </a:ext>
            </a:extLst>
          </p:cNvPr>
          <p:cNvSpPr>
            <a:spLocks noGrp="1" noRot="1" noChangeAspect="1"/>
          </p:cNvSpPr>
          <p:nvPr>
            <p:ph type="sldImg"/>
          </p:nvPr>
        </p:nvSpPr>
        <p:spPr>
          <a:xfrm>
            <a:off x="541338" y="1206500"/>
            <a:ext cx="5792787" cy="3259138"/>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C21D2DA9-8E33-610A-C26F-1780A77A8EF4}"/>
              </a:ext>
            </a:extLst>
          </p:cNvPr>
          <p:cNvSpPr>
            <a:spLocks noGrp="1"/>
          </p:cNvSpPr>
          <p:nvPr>
            <p:ph type="body" idx="1"/>
          </p:nvPr>
        </p:nvSpPr>
        <p:spPr>
          <a:xfrm>
            <a:off x="687383" y="4646923"/>
            <a:ext cx="5500698" cy="3802167"/>
          </a:xfrm>
          <a:prstGeom prst="rect">
            <a:avLst/>
          </a:prstGeom>
        </p:spPr>
        <p:txBody>
          <a:bodyPr/>
          <a:lstStyle/>
          <a:p>
            <a:pPr defTabSz="530992">
              <a:defRPr/>
            </a:pPr>
            <a:endParaRPr lang="nl-NL" sz="900" dirty="0"/>
          </a:p>
        </p:txBody>
      </p:sp>
    </p:spTree>
    <p:extLst>
      <p:ext uri="{BB962C8B-B14F-4D97-AF65-F5344CB8AC3E}">
        <p14:creationId xmlns:p14="http://schemas.microsoft.com/office/powerpoint/2010/main" val="628786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 Id="rId4" Type="http://schemas.openxmlformats.org/officeDocument/2006/relationships/image" Target="../media/image31.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 Id="rId4" Type="http://schemas.openxmlformats.org/officeDocument/2006/relationships/image" Target="../media/image31.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 Id="rId4" Type="http://schemas.openxmlformats.org/officeDocument/2006/relationships/image" Target="../media/image31.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9.png"/><Relationship Id="rId1" Type="http://schemas.openxmlformats.org/officeDocument/2006/relationships/slideMaster" Target="../slideMasters/slideMaster2.xml"/><Relationship Id="rId4" Type="http://schemas.openxmlformats.org/officeDocument/2006/relationships/image" Target="../media/image31.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9.png"/><Relationship Id="rId1" Type="http://schemas.openxmlformats.org/officeDocument/2006/relationships/slideMaster" Target="../slideMasters/slideMaster2.xml"/><Relationship Id="rId4" Type="http://schemas.openxmlformats.org/officeDocument/2006/relationships/image" Target="../media/image31.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jpeg"/><Relationship Id="rId1" Type="http://schemas.openxmlformats.org/officeDocument/2006/relationships/slideMaster" Target="../slideMasters/slideMaster2.xml"/><Relationship Id="rId4" Type="http://schemas.openxmlformats.org/officeDocument/2006/relationships/image" Target="../media/image3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blad">
    <p:bg>
      <p:bgPr>
        <a:solidFill>
          <a:srgbClr val="009498"/>
        </a:solidFill>
        <a:effectLst/>
      </p:bgPr>
    </p:bg>
    <p:spTree>
      <p:nvGrpSpPr>
        <p:cNvPr id="1" name=""/>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83B1616C-0476-CB35-0B04-A6837BEFA85D}"/>
              </a:ext>
            </a:extLst>
          </p:cNvPr>
          <p:cNvPicPr>
            <a:picLocks noChangeAspect="1"/>
          </p:cNvPicPr>
          <p:nvPr userDrawn="1"/>
        </p:nvPicPr>
        <p:blipFill>
          <a:blip r:embed="rId2"/>
          <a:srcRect/>
          <a:stretch/>
        </p:blipFill>
        <p:spPr>
          <a:xfrm>
            <a:off x="4014216" y="1240113"/>
            <a:ext cx="14288020" cy="9054896"/>
          </a:xfrm>
          <a:prstGeom prst="rect">
            <a:avLst/>
          </a:prstGeom>
        </p:spPr>
      </p:pic>
      <p:pic>
        <p:nvPicPr>
          <p:cNvPr id="7" name="Image 5" descr="preencoded.png">
            <a:extLst>
              <a:ext uri="{FF2B5EF4-FFF2-40B4-BE49-F238E27FC236}">
                <a16:creationId xmlns:a16="http://schemas.microsoft.com/office/drawing/2014/main" id="{BA86BECB-1266-69EB-7746-473C6440C54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10067" y="-67733"/>
            <a:ext cx="18508134" cy="2296843"/>
          </a:xfrm>
          <a:prstGeom prst="rect">
            <a:avLst/>
          </a:prstGeom>
        </p:spPr>
      </p:pic>
      <p:sp>
        <p:nvSpPr>
          <p:cNvPr id="13" name="Text 4">
            <a:extLst>
              <a:ext uri="{FF2B5EF4-FFF2-40B4-BE49-F238E27FC236}">
                <a16:creationId xmlns:a16="http://schemas.microsoft.com/office/drawing/2014/main" id="{9B7B73F3-31B9-A90F-5995-8E52A959677E}"/>
              </a:ext>
            </a:extLst>
          </p:cNvPr>
          <p:cNvSpPr/>
          <p:nvPr userDrawn="1"/>
        </p:nvSpPr>
        <p:spPr>
          <a:xfrm>
            <a:off x="14163675" y="1352708"/>
            <a:ext cx="2991191" cy="295275"/>
          </a:xfrm>
          <a:prstGeom prst="rect">
            <a:avLst/>
          </a:prstGeom>
          <a:noFill/>
          <a:ln/>
        </p:spPr>
        <p:txBody>
          <a:bodyPr wrap="square" lIns="0" tIns="0" rIns="0" bIns="0" rtlCol="0" anchor="t"/>
          <a:lstStyle/>
          <a:p>
            <a:pPr marL="0" indent="0" algn="r">
              <a:lnSpc>
                <a:spcPts val="2100"/>
              </a:lnSpc>
              <a:buNone/>
            </a:pPr>
            <a:endParaRPr lang="en-US" sz="1800"/>
          </a:p>
        </p:txBody>
      </p:sp>
      <p:sp>
        <p:nvSpPr>
          <p:cNvPr id="15" name="Tijdelijke aanduiding voor tekst 14">
            <a:extLst>
              <a:ext uri="{FF2B5EF4-FFF2-40B4-BE49-F238E27FC236}">
                <a16:creationId xmlns:a16="http://schemas.microsoft.com/office/drawing/2014/main" id="{BA53A5E0-B885-A15E-9806-BA6725B7FA1F}"/>
              </a:ext>
            </a:extLst>
          </p:cNvPr>
          <p:cNvSpPr>
            <a:spLocks noGrp="1"/>
          </p:cNvSpPr>
          <p:nvPr>
            <p:ph type="body" sz="quarter" idx="10" hasCustomPrompt="1"/>
          </p:nvPr>
        </p:nvSpPr>
        <p:spPr>
          <a:xfrm>
            <a:off x="14353674" y="1028830"/>
            <a:ext cx="2883501" cy="342900"/>
          </a:xfrm>
          <a:prstGeom prst="rect">
            <a:avLst/>
          </a:prstGeom>
        </p:spPr>
        <p:txBody>
          <a:bodyPr>
            <a:normAutofit/>
          </a:bodyPr>
          <a:lstStyle>
            <a:lvl1pPr marL="0" indent="0" algn="r">
              <a:buNone/>
              <a:defRPr sz="1800">
                <a:latin typeface="HK Grotesk" pitchFamily="2" charset="77"/>
              </a:defRPr>
            </a:lvl1pPr>
          </a:lstStyle>
          <a:p>
            <a:pPr lvl="0"/>
            <a:r>
              <a:rPr lang="nl-NL"/>
              <a:t>Auteur</a:t>
            </a:r>
          </a:p>
        </p:txBody>
      </p:sp>
      <p:sp>
        <p:nvSpPr>
          <p:cNvPr id="16" name="Tijdelijke aanduiding voor tekst 14">
            <a:extLst>
              <a:ext uri="{FF2B5EF4-FFF2-40B4-BE49-F238E27FC236}">
                <a16:creationId xmlns:a16="http://schemas.microsoft.com/office/drawing/2014/main" id="{87CDE138-E47B-B779-52DA-6F68E2DF4291}"/>
              </a:ext>
            </a:extLst>
          </p:cNvPr>
          <p:cNvSpPr>
            <a:spLocks noGrp="1"/>
          </p:cNvSpPr>
          <p:nvPr>
            <p:ph type="body" sz="quarter" idx="11" hasCustomPrompt="1"/>
          </p:nvPr>
        </p:nvSpPr>
        <p:spPr>
          <a:xfrm>
            <a:off x="12577012" y="1369208"/>
            <a:ext cx="4660164" cy="654023"/>
          </a:xfrm>
          <a:prstGeom prst="rect">
            <a:avLst/>
          </a:prstGeom>
        </p:spPr>
        <p:txBody>
          <a:bodyPr>
            <a:normAutofit/>
          </a:bodyPr>
          <a:lstStyle>
            <a:lvl1pPr marL="0" indent="0" algn="r">
              <a:buNone/>
              <a:defRPr sz="1800">
                <a:latin typeface="HK Grotesk" pitchFamily="2" charset="77"/>
              </a:defRPr>
            </a:lvl1pPr>
          </a:lstStyle>
          <a:p>
            <a:pPr lvl="0"/>
            <a:r>
              <a:rPr lang="nl-NL"/>
              <a:t>Functie</a:t>
            </a:r>
          </a:p>
        </p:txBody>
      </p:sp>
      <p:sp>
        <p:nvSpPr>
          <p:cNvPr id="17" name="Tijdelijke aanduiding voor tekst 14">
            <a:extLst>
              <a:ext uri="{FF2B5EF4-FFF2-40B4-BE49-F238E27FC236}">
                <a16:creationId xmlns:a16="http://schemas.microsoft.com/office/drawing/2014/main" id="{2A226409-4A0C-2121-1984-9F8AC9879913}"/>
              </a:ext>
            </a:extLst>
          </p:cNvPr>
          <p:cNvSpPr>
            <a:spLocks noGrp="1"/>
          </p:cNvSpPr>
          <p:nvPr>
            <p:ph type="body" sz="quarter" idx="12" hasCustomPrompt="1"/>
          </p:nvPr>
        </p:nvSpPr>
        <p:spPr>
          <a:xfrm>
            <a:off x="15179476" y="549176"/>
            <a:ext cx="2057699" cy="342900"/>
          </a:xfrm>
          <a:prstGeom prst="rect">
            <a:avLst/>
          </a:prstGeom>
        </p:spPr>
        <p:txBody>
          <a:bodyPr>
            <a:normAutofit/>
          </a:bodyPr>
          <a:lstStyle>
            <a:lvl1pPr marL="0" indent="0" algn="r">
              <a:buNone/>
              <a:defRPr sz="1800">
                <a:solidFill>
                  <a:srgbClr val="C7002A"/>
                </a:solidFill>
                <a:latin typeface="HK Grotesk" pitchFamily="2" charset="77"/>
              </a:defRPr>
            </a:lvl1pPr>
          </a:lstStyle>
          <a:p>
            <a:pPr lvl="0"/>
            <a:r>
              <a:rPr lang="nl-NL"/>
              <a:t>13 april 2023</a:t>
            </a:r>
          </a:p>
        </p:txBody>
      </p:sp>
      <p:sp>
        <p:nvSpPr>
          <p:cNvPr id="18" name="Tijdelijke aanduiding voor tekst 14">
            <a:extLst>
              <a:ext uri="{FF2B5EF4-FFF2-40B4-BE49-F238E27FC236}">
                <a16:creationId xmlns:a16="http://schemas.microsoft.com/office/drawing/2014/main" id="{38F118F5-70EC-E9D8-CA99-4DB339C7B511}"/>
              </a:ext>
            </a:extLst>
          </p:cNvPr>
          <p:cNvSpPr>
            <a:spLocks noGrp="1"/>
          </p:cNvSpPr>
          <p:nvPr>
            <p:ph type="body" sz="quarter" idx="13" hasCustomPrompt="1"/>
          </p:nvPr>
        </p:nvSpPr>
        <p:spPr>
          <a:xfrm>
            <a:off x="1518690" y="5296208"/>
            <a:ext cx="9716774" cy="1131156"/>
          </a:xfrm>
          <a:prstGeom prst="rect">
            <a:avLst/>
          </a:prstGeom>
        </p:spPr>
        <p:txBody>
          <a:bodyPr anchor="b">
            <a:normAutofit/>
          </a:bodyPr>
          <a:lstStyle>
            <a:lvl1pPr marL="0" indent="0" algn="l">
              <a:buNone/>
              <a:defRPr sz="1600" spc="200" baseline="0">
                <a:solidFill>
                  <a:schemeClr val="bg1"/>
                </a:solidFill>
                <a:latin typeface="HK Grotesk" pitchFamily="2" charset="77"/>
              </a:defRPr>
            </a:lvl1pPr>
          </a:lstStyle>
          <a:p>
            <a:pPr lvl="0"/>
            <a:r>
              <a:rPr lang="nl-NL"/>
              <a:t>GEBRUIK VOOR DE SUBTITEL HOOFDLETTERS</a:t>
            </a:r>
          </a:p>
        </p:txBody>
      </p:sp>
      <p:sp>
        <p:nvSpPr>
          <p:cNvPr id="20" name="Tijdelijke aanduiding voor tekst 14">
            <a:extLst>
              <a:ext uri="{FF2B5EF4-FFF2-40B4-BE49-F238E27FC236}">
                <a16:creationId xmlns:a16="http://schemas.microsoft.com/office/drawing/2014/main" id="{3BEA855F-A17D-AFCE-65C5-23ACA46FE28D}"/>
              </a:ext>
            </a:extLst>
          </p:cNvPr>
          <p:cNvSpPr>
            <a:spLocks noGrp="1"/>
          </p:cNvSpPr>
          <p:nvPr>
            <p:ph type="body" sz="quarter" idx="14" hasCustomPrompt="1"/>
          </p:nvPr>
        </p:nvSpPr>
        <p:spPr>
          <a:xfrm>
            <a:off x="1428749" y="6427364"/>
            <a:ext cx="13750727" cy="2788237"/>
          </a:xfrm>
          <a:prstGeom prst="rect">
            <a:avLst/>
          </a:prstGeom>
        </p:spPr>
        <p:txBody>
          <a:bodyPr anchor="b">
            <a:normAutofit/>
          </a:bodyPr>
          <a:lstStyle>
            <a:lvl1pPr marL="0" indent="0" algn="l">
              <a:lnSpc>
                <a:spcPts val="9500"/>
              </a:lnSpc>
              <a:buNone/>
              <a:defRPr sz="9000" spc="-300" baseline="0">
                <a:solidFill>
                  <a:schemeClr val="bg1"/>
                </a:solidFill>
                <a:latin typeface="Frutiger LT Std 55 Roman" panose="020B0602020204020204" pitchFamily="34" charset="77"/>
              </a:defRPr>
            </a:lvl1pPr>
          </a:lstStyle>
          <a:p>
            <a:pPr lvl="0"/>
            <a:r>
              <a:rPr lang="nl-NL"/>
              <a:t>Hier past een mooie presentatietitel</a:t>
            </a:r>
          </a:p>
        </p:txBody>
      </p:sp>
      <p:pic>
        <p:nvPicPr>
          <p:cNvPr id="11" name="Image 2" descr="preencoded.png">
            <a:extLst>
              <a:ext uri="{FF2B5EF4-FFF2-40B4-BE49-F238E27FC236}">
                <a16:creationId xmlns:a16="http://schemas.microsoft.com/office/drawing/2014/main" id="{62363F29-D8B3-14DF-3F29-B8E78D7AB86D}"/>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62025" y="323850"/>
            <a:ext cx="5048250" cy="156447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 foto">
    <p:spTree>
      <p:nvGrpSpPr>
        <p:cNvPr id="1" name=""/>
        <p:cNvGrpSpPr/>
        <p:nvPr/>
      </p:nvGrpSpPr>
      <p:grpSpPr>
        <a:xfrm>
          <a:off x="0" y="0"/>
          <a:ext cx="0" cy="0"/>
          <a:chOff x="0" y="0"/>
          <a:chExt cx="0" cy="0"/>
        </a:xfrm>
      </p:grpSpPr>
      <p:pic>
        <p:nvPicPr>
          <p:cNvPr id="4" name="Image 1" descr="preencoded.png">
            <a:extLst>
              <a:ext uri="{FF2B5EF4-FFF2-40B4-BE49-F238E27FC236}">
                <a16:creationId xmlns:a16="http://schemas.microsoft.com/office/drawing/2014/main" id="{C5C3549D-B0D2-CA19-59BA-D47956FF87B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6384829"/>
            <a:ext cx="18296840" cy="3907138"/>
          </a:xfrm>
          <a:prstGeom prst="rect">
            <a:avLst/>
          </a:prstGeom>
        </p:spPr>
      </p:pic>
      <p:pic>
        <p:nvPicPr>
          <p:cNvPr id="5" name="Image 2" descr="preencoded.png">
            <a:extLst>
              <a:ext uri="{FF2B5EF4-FFF2-40B4-BE49-F238E27FC236}">
                <a16:creationId xmlns:a16="http://schemas.microsoft.com/office/drawing/2014/main" id="{5958A8F6-4DAC-8342-4925-C7B035099BA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9245064"/>
            <a:ext cx="1952309" cy="18288"/>
          </a:xfrm>
          <a:prstGeom prst="rect">
            <a:avLst/>
          </a:prstGeom>
        </p:spPr>
      </p:pic>
      <p:sp>
        <p:nvSpPr>
          <p:cNvPr id="8" name="Tijdelijke aanduiding voor tekst 7">
            <a:extLst>
              <a:ext uri="{FF2B5EF4-FFF2-40B4-BE49-F238E27FC236}">
                <a16:creationId xmlns:a16="http://schemas.microsoft.com/office/drawing/2014/main" id="{05D24606-E056-F662-65F4-256DE31C3FCA}"/>
              </a:ext>
            </a:extLst>
          </p:cNvPr>
          <p:cNvSpPr>
            <a:spLocks noGrp="1"/>
          </p:cNvSpPr>
          <p:nvPr>
            <p:ph type="body" sz="quarter" idx="10" hasCustomPrompt="1"/>
          </p:nvPr>
        </p:nvSpPr>
        <p:spPr>
          <a:xfrm>
            <a:off x="2278062" y="9045975"/>
            <a:ext cx="14149053" cy="414375"/>
          </a:xfrm>
          <a:prstGeom prst="rect">
            <a:avLst/>
          </a:prstGeom>
        </p:spPr>
        <p:txBody>
          <a:bodyPr>
            <a:normAutofit/>
          </a:bodyPr>
          <a:lstStyle>
            <a:lvl1pPr marL="0" indent="0">
              <a:buNone/>
              <a:defRPr sz="2000" b="0" i="0">
                <a:solidFill>
                  <a:schemeClr val="bg1"/>
                </a:solidFill>
                <a:latin typeface="HK Grotesk" pitchFamily="2" charset="77"/>
              </a:defRPr>
            </a:lvl1pPr>
          </a:lstStyle>
          <a:p>
            <a:pPr lvl="0"/>
            <a:r>
              <a:rPr lang="nl-NL"/>
              <a:t>Hier is ruimte voor een titel bij een grote foto</a:t>
            </a:r>
          </a:p>
        </p:txBody>
      </p:sp>
      <p:pic>
        <p:nvPicPr>
          <p:cNvPr id="9" name="Afbeelding 8" descr="Afbeelding met tekst, schermopname, software, Lettertype&#10;&#10;Automatisch gegenereerde beschrijving">
            <a:extLst>
              <a:ext uri="{FF2B5EF4-FFF2-40B4-BE49-F238E27FC236}">
                <a16:creationId xmlns:a16="http://schemas.microsoft.com/office/drawing/2014/main" id="{A5B77F12-2A86-9F76-AE75-9C48F98E9F8B}"/>
              </a:ext>
            </a:extLst>
          </p:cNvPr>
          <p:cNvPicPr>
            <a:picLocks noChangeAspect="1"/>
          </p:cNvPicPr>
          <p:nvPr userDrawn="1"/>
        </p:nvPicPr>
        <p:blipFill>
          <a:blip r:embed="rId6"/>
          <a:stretch>
            <a:fillRect/>
          </a:stretch>
        </p:blipFill>
        <p:spPr>
          <a:xfrm>
            <a:off x="-143249" y="-3827226"/>
            <a:ext cx="2095018" cy="3113079"/>
          </a:xfrm>
          <a:prstGeom prst="rect">
            <a:avLst/>
          </a:prstGeom>
        </p:spPr>
      </p:pic>
      <p:pic>
        <p:nvPicPr>
          <p:cNvPr id="10" name="Afbeelding 9" descr="Afbeelding met tekst, schermopname, Lettertype, software&#10;&#10;Automatisch gegenereerde beschrijving">
            <a:extLst>
              <a:ext uri="{FF2B5EF4-FFF2-40B4-BE49-F238E27FC236}">
                <a16:creationId xmlns:a16="http://schemas.microsoft.com/office/drawing/2014/main" id="{A5727473-5A47-9183-D4FC-5749626C4401}"/>
              </a:ext>
            </a:extLst>
          </p:cNvPr>
          <p:cNvPicPr>
            <a:picLocks noChangeAspect="1"/>
          </p:cNvPicPr>
          <p:nvPr userDrawn="1"/>
        </p:nvPicPr>
        <p:blipFill>
          <a:blip r:embed="rId7"/>
          <a:stretch>
            <a:fillRect/>
          </a:stretch>
        </p:blipFill>
        <p:spPr>
          <a:xfrm>
            <a:off x="5012562" y="-3790097"/>
            <a:ext cx="3205463" cy="3075949"/>
          </a:xfrm>
          <a:prstGeom prst="rect">
            <a:avLst/>
          </a:prstGeom>
        </p:spPr>
      </p:pic>
      <p:sp>
        <p:nvSpPr>
          <p:cNvPr id="11" name="Tekstvak 10">
            <a:extLst>
              <a:ext uri="{FF2B5EF4-FFF2-40B4-BE49-F238E27FC236}">
                <a16:creationId xmlns:a16="http://schemas.microsoft.com/office/drawing/2014/main" id="{A9734604-61F9-D76B-D3D0-F260DB1B2C61}"/>
              </a:ext>
            </a:extLst>
          </p:cNvPr>
          <p:cNvSpPr txBox="1"/>
          <p:nvPr userDrawn="1"/>
        </p:nvSpPr>
        <p:spPr>
          <a:xfrm>
            <a:off x="2125389" y="-1668255"/>
            <a:ext cx="2560036" cy="738664"/>
          </a:xfrm>
          <a:prstGeom prst="rect">
            <a:avLst/>
          </a:prstGeom>
          <a:noFill/>
        </p:spPr>
        <p:txBody>
          <a:bodyPr wrap="square" rtlCol="0">
            <a:spAutoFit/>
          </a:bodyPr>
          <a:lstStyle/>
          <a:p>
            <a:r>
              <a:rPr lang="nl-NL" sz="1400"/>
              <a:t>Rechtermuisklik naast de slide en kies voor de optie ‘Achtergrond opmaken.’</a:t>
            </a:r>
          </a:p>
        </p:txBody>
      </p:sp>
      <p:sp>
        <p:nvSpPr>
          <p:cNvPr id="12" name="Tekstvak 11">
            <a:extLst>
              <a:ext uri="{FF2B5EF4-FFF2-40B4-BE49-F238E27FC236}">
                <a16:creationId xmlns:a16="http://schemas.microsoft.com/office/drawing/2014/main" id="{D6DC3A3F-B773-DDD7-C645-1F4DB9615DCD}"/>
              </a:ext>
            </a:extLst>
          </p:cNvPr>
          <p:cNvSpPr txBox="1"/>
          <p:nvPr userDrawn="1"/>
        </p:nvSpPr>
        <p:spPr>
          <a:xfrm>
            <a:off x="8545162" y="-2037587"/>
            <a:ext cx="2864633" cy="738664"/>
          </a:xfrm>
          <a:prstGeom prst="rect">
            <a:avLst/>
          </a:prstGeom>
          <a:noFill/>
        </p:spPr>
        <p:txBody>
          <a:bodyPr wrap="square" rtlCol="0">
            <a:spAutoFit/>
          </a:bodyPr>
          <a:lstStyle/>
          <a:p>
            <a:r>
              <a:rPr lang="nl-NL" sz="1400"/>
              <a:t>Klik vervolgens bij ‘Bron afbeelding’ op invoegen om een afbeelding te kiezen.</a:t>
            </a:r>
          </a:p>
        </p:txBody>
      </p:sp>
      <p:sp>
        <p:nvSpPr>
          <p:cNvPr id="13" name="Tekstvak 12">
            <a:extLst>
              <a:ext uri="{FF2B5EF4-FFF2-40B4-BE49-F238E27FC236}">
                <a16:creationId xmlns:a16="http://schemas.microsoft.com/office/drawing/2014/main" id="{18331053-DF88-CAEB-F86E-A755AC04C093}"/>
              </a:ext>
            </a:extLst>
          </p:cNvPr>
          <p:cNvSpPr txBox="1"/>
          <p:nvPr userDrawn="1"/>
        </p:nvSpPr>
        <p:spPr>
          <a:xfrm>
            <a:off x="8545162" y="-2984203"/>
            <a:ext cx="2780564" cy="738664"/>
          </a:xfrm>
          <a:prstGeom prst="rect">
            <a:avLst/>
          </a:prstGeom>
          <a:noFill/>
        </p:spPr>
        <p:txBody>
          <a:bodyPr wrap="square" rtlCol="0">
            <a:spAutoFit/>
          </a:bodyPr>
          <a:lstStyle/>
          <a:p>
            <a:r>
              <a:rPr lang="nl-NL" sz="1400"/>
              <a:t>Kies rechts in de </a:t>
            </a:r>
            <a:r>
              <a:rPr lang="nl-NL" sz="1400" err="1"/>
              <a:t>sidebar</a:t>
            </a:r>
            <a:r>
              <a:rPr lang="nl-NL" sz="1400"/>
              <a:t> voor de optie ‘Opvulling met afbeelding of </a:t>
            </a:r>
            <a:r>
              <a:rPr lang="nl-NL" sz="1400" err="1"/>
              <a:t>bitmappatroon</a:t>
            </a:r>
            <a:r>
              <a:rPr lang="nl-NL" sz="1400"/>
              <a:t>’ </a:t>
            </a:r>
          </a:p>
        </p:txBody>
      </p:sp>
      <p:sp>
        <p:nvSpPr>
          <p:cNvPr id="14" name="Tekstvak 13">
            <a:extLst>
              <a:ext uri="{FF2B5EF4-FFF2-40B4-BE49-F238E27FC236}">
                <a16:creationId xmlns:a16="http://schemas.microsoft.com/office/drawing/2014/main" id="{1B07C24D-8670-9C42-8F2C-0C5C0C237C72}"/>
              </a:ext>
            </a:extLst>
          </p:cNvPr>
          <p:cNvSpPr txBox="1"/>
          <p:nvPr userDrawn="1"/>
        </p:nvSpPr>
        <p:spPr>
          <a:xfrm>
            <a:off x="-543359" y="0"/>
            <a:ext cx="400110" cy="6225188"/>
          </a:xfrm>
          <a:prstGeom prst="rect">
            <a:avLst/>
          </a:prstGeom>
          <a:noFill/>
        </p:spPr>
        <p:txBody>
          <a:bodyPr vert="vert" wrap="square" rtlCol="0">
            <a:spAutoFit/>
          </a:bodyPr>
          <a:lstStyle/>
          <a:p>
            <a:r>
              <a:rPr lang="nl-NL" sz="1400"/>
              <a:t>Bekijk hierboven de stappen om een achtergrond toe te voegen</a:t>
            </a:r>
          </a:p>
        </p:txBody>
      </p:sp>
    </p:spTree>
    <p:extLst>
      <p:ext uri="{BB962C8B-B14F-4D97-AF65-F5344CB8AC3E}">
        <p14:creationId xmlns:p14="http://schemas.microsoft.com/office/powerpoint/2010/main" val="2590874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to + tekst 1">
    <p:bg>
      <p:bgPr>
        <a:solidFill>
          <a:schemeClr val="bg1"/>
        </a:solidFill>
        <a:effectLst/>
      </p:bgPr>
    </p:bg>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D51189F2-387F-72F7-B0BD-FC1DD025BEE6}"/>
              </a:ext>
            </a:extLst>
          </p:cNvPr>
          <p:cNvSpPr>
            <a:spLocks noGrp="1"/>
          </p:cNvSpPr>
          <p:nvPr>
            <p:ph type="pic" sz="quarter" idx="10" hasCustomPrompt="1"/>
          </p:nvPr>
        </p:nvSpPr>
        <p:spPr>
          <a:xfrm>
            <a:off x="0" y="-6350"/>
            <a:ext cx="6753225" cy="10294938"/>
          </a:xfrm>
          <a:prstGeom prst="rect">
            <a:avLst/>
          </a:prstGeom>
        </p:spPr>
        <p:txBody>
          <a:bodyPr anchor="ctr"/>
          <a:lstStyle>
            <a:lvl1pPr marL="0" indent="0" algn="ctr">
              <a:buNone/>
              <a:defRPr b="0" i="0">
                <a:solidFill>
                  <a:srgbClr val="093B72"/>
                </a:solidFill>
                <a:latin typeface="HK Grotesk" pitchFamily="2" charset="77"/>
              </a:defRPr>
            </a:lvl1pPr>
          </a:lstStyle>
          <a:p>
            <a:r>
              <a:rPr lang="nl-NL" b="0" i="0">
                <a:latin typeface="HK Grotesk" pitchFamily="2" charset="77"/>
              </a:rPr>
              <a:t>Plaats hier een afbeelding</a:t>
            </a:r>
            <a:endParaRPr lang="nl-NL"/>
          </a:p>
        </p:txBody>
      </p:sp>
      <p:sp>
        <p:nvSpPr>
          <p:cNvPr id="14" name="Tijdelijke aanduiding voor tekst 13">
            <a:extLst>
              <a:ext uri="{FF2B5EF4-FFF2-40B4-BE49-F238E27FC236}">
                <a16:creationId xmlns:a16="http://schemas.microsoft.com/office/drawing/2014/main" id="{F4A28035-A70A-885D-6FA5-766CAD78A38C}"/>
              </a:ext>
            </a:extLst>
          </p:cNvPr>
          <p:cNvSpPr>
            <a:spLocks noGrp="1"/>
          </p:cNvSpPr>
          <p:nvPr>
            <p:ph type="body" sz="quarter" idx="11" hasCustomPrompt="1"/>
          </p:nvPr>
        </p:nvSpPr>
        <p:spPr>
          <a:xfrm>
            <a:off x="8467724" y="5144294"/>
            <a:ext cx="7734801" cy="4408994"/>
          </a:xfrm>
          <a:prstGeom prst="rect">
            <a:avLst/>
          </a:prstGeom>
        </p:spPr>
        <p:txBody>
          <a:bodyPr>
            <a:normAutofit/>
          </a:bodyPr>
          <a:lstStyle>
            <a:lvl1pPr marL="0" indent="0">
              <a:buNone/>
              <a:defRPr sz="2400">
                <a:latin typeface="HK Grotesk" pitchFamily="2" charset="77"/>
              </a:defRPr>
            </a:lvl1pPr>
          </a:lstStyle>
          <a:p>
            <a:pPr lvl="0"/>
            <a:r>
              <a:rPr lang="nl-NL"/>
              <a:t>Hier kunnen een aantal regels tekst.</a:t>
            </a:r>
          </a:p>
        </p:txBody>
      </p:sp>
      <p:sp>
        <p:nvSpPr>
          <p:cNvPr id="15" name="Tijdelijke aanduiding voor tekst 13">
            <a:extLst>
              <a:ext uri="{FF2B5EF4-FFF2-40B4-BE49-F238E27FC236}">
                <a16:creationId xmlns:a16="http://schemas.microsoft.com/office/drawing/2014/main" id="{87D52DA9-36DD-07C6-F693-DC77BFD1E822}"/>
              </a:ext>
            </a:extLst>
          </p:cNvPr>
          <p:cNvSpPr>
            <a:spLocks noGrp="1"/>
          </p:cNvSpPr>
          <p:nvPr>
            <p:ph type="body" sz="quarter" idx="12" hasCustomPrompt="1"/>
          </p:nvPr>
        </p:nvSpPr>
        <p:spPr>
          <a:xfrm>
            <a:off x="8435640" y="2181862"/>
            <a:ext cx="7734801" cy="2613692"/>
          </a:xfrm>
          <a:prstGeom prst="rect">
            <a:avLst/>
          </a:prstGeom>
        </p:spPr>
        <p:txBody>
          <a:bodyPr>
            <a:normAutofit/>
          </a:bodyPr>
          <a:lstStyle>
            <a:lvl1pPr marL="0" indent="0">
              <a:buNone/>
              <a:defRPr sz="4600" spc="-150">
                <a:solidFill>
                  <a:srgbClr val="093B72"/>
                </a:solidFill>
                <a:latin typeface="HK Grotesk" pitchFamily="2" charset="77"/>
              </a:defRPr>
            </a:lvl1pPr>
          </a:lstStyle>
          <a:p>
            <a:pPr lvl="0"/>
            <a:r>
              <a:rPr lang="nl-NL"/>
              <a:t>Hier kan een mooie grote tekst die direct de aandacht trekt.</a:t>
            </a:r>
          </a:p>
        </p:txBody>
      </p:sp>
      <p:sp>
        <p:nvSpPr>
          <p:cNvPr id="16" name="Tijdelijke aanduiding voor tekst 13">
            <a:extLst>
              <a:ext uri="{FF2B5EF4-FFF2-40B4-BE49-F238E27FC236}">
                <a16:creationId xmlns:a16="http://schemas.microsoft.com/office/drawing/2014/main" id="{AEA9BBF5-8343-827A-0451-17EBEBC93510}"/>
              </a:ext>
            </a:extLst>
          </p:cNvPr>
          <p:cNvSpPr>
            <a:spLocks noGrp="1"/>
          </p:cNvSpPr>
          <p:nvPr>
            <p:ph type="body" sz="quarter" idx="13" hasCustomPrompt="1"/>
          </p:nvPr>
        </p:nvSpPr>
        <p:spPr>
          <a:xfrm>
            <a:off x="8435639" y="1508907"/>
            <a:ext cx="7734801" cy="391663"/>
          </a:xfrm>
          <a:prstGeom prst="rect">
            <a:avLst/>
          </a:prstGeom>
        </p:spPr>
        <p:txBody>
          <a:bodyPr>
            <a:normAutofit/>
          </a:bodyPr>
          <a:lstStyle>
            <a:lvl1pPr marL="0" indent="0">
              <a:buNone/>
              <a:defRPr sz="1700" b="0" i="0" spc="200" baseline="0">
                <a:solidFill>
                  <a:srgbClr val="009498"/>
                </a:solidFill>
                <a:latin typeface="HK Grotesk Medium" pitchFamily="2" charset="77"/>
              </a:defRPr>
            </a:lvl1pPr>
          </a:lstStyle>
          <a:p>
            <a:pPr lvl="0"/>
            <a:r>
              <a:rPr lang="nl-NL"/>
              <a:t>EEN SUBTITEL IN ALL CAPS</a:t>
            </a:r>
          </a:p>
        </p:txBody>
      </p:sp>
      <p:sp>
        <p:nvSpPr>
          <p:cNvPr id="18" name="Tijdelijke aanduiding voor dianummer 17">
            <a:extLst>
              <a:ext uri="{FF2B5EF4-FFF2-40B4-BE49-F238E27FC236}">
                <a16:creationId xmlns:a16="http://schemas.microsoft.com/office/drawing/2014/main" id="{050F0665-1A30-C9F8-D548-7BB74F9ABD8B}"/>
              </a:ext>
            </a:extLst>
          </p:cNvPr>
          <p:cNvSpPr>
            <a:spLocks noGrp="1"/>
          </p:cNvSpPr>
          <p:nvPr>
            <p:ph type="sldNum" sz="quarter" idx="14"/>
          </p:nvPr>
        </p:nvSpPr>
        <p:spPr/>
        <p:txBody>
          <a:bodyPr/>
          <a:lstStyle/>
          <a:p>
            <a:fld id="{5EBF7046-9446-DF4D-B3AE-6EDAB2F9339A}" type="slidenum">
              <a:rPr lang="nl-NL" smtClean="0"/>
              <a:pPr/>
              <a:t>‹nr.›</a:t>
            </a:fld>
            <a:endParaRPr lang="nl-NL"/>
          </a:p>
        </p:txBody>
      </p:sp>
      <p:pic>
        <p:nvPicPr>
          <p:cNvPr id="2" name="Image 1" descr="preencoded.png">
            <a:extLst>
              <a:ext uri="{FF2B5EF4-FFF2-40B4-BE49-F238E27FC236}">
                <a16:creationId xmlns:a16="http://schemas.microsoft.com/office/drawing/2014/main" id="{2417CBBD-6EF2-DEFA-8A03-A6A8E9EA961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6973550" y="9058275"/>
            <a:ext cx="609600" cy="542925"/>
          </a:xfrm>
          <a:prstGeom prst="rect">
            <a:avLst/>
          </a:prstGeom>
        </p:spPr>
      </p:pic>
    </p:spTree>
    <p:extLst>
      <p:ext uri="{BB962C8B-B14F-4D97-AF65-F5344CB8AC3E}">
        <p14:creationId xmlns:p14="http://schemas.microsoft.com/office/powerpoint/2010/main" val="1111840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slide">
    <p:bg>
      <p:bgPr>
        <a:solidFill>
          <a:srgbClr val="009498"/>
        </a:solidFill>
        <a:effectLst/>
      </p:bgPr>
    </p:bg>
    <p:spTree>
      <p:nvGrpSpPr>
        <p:cNvPr id="1" name=""/>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267FF8FD-0724-2233-7975-FA4D9037DA30}"/>
              </a:ext>
            </a:extLst>
          </p:cNvPr>
          <p:cNvPicPr>
            <a:picLocks noChangeAspect="1"/>
          </p:cNvPicPr>
          <p:nvPr userDrawn="1"/>
        </p:nvPicPr>
        <p:blipFill>
          <a:blip r:embed="rId2"/>
          <a:srcRect/>
          <a:stretch/>
        </p:blipFill>
        <p:spPr>
          <a:xfrm>
            <a:off x="2057400" y="0"/>
            <a:ext cx="16244836" cy="10295009"/>
          </a:xfrm>
          <a:prstGeom prst="rect">
            <a:avLst/>
          </a:prstGeom>
        </p:spPr>
      </p:pic>
      <p:sp>
        <p:nvSpPr>
          <p:cNvPr id="8" name="Tijdelijke aanduiding voor tekst 13">
            <a:extLst>
              <a:ext uri="{FF2B5EF4-FFF2-40B4-BE49-F238E27FC236}">
                <a16:creationId xmlns:a16="http://schemas.microsoft.com/office/drawing/2014/main" id="{9BEF263A-7669-A42D-4F26-8DB95F9EFBD2}"/>
              </a:ext>
            </a:extLst>
          </p:cNvPr>
          <p:cNvSpPr>
            <a:spLocks noGrp="1"/>
          </p:cNvSpPr>
          <p:nvPr>
            <p:ph type="body" sz="quarter" idx="12" hasCustomPrompt="1"/>
          </p:nvPr>
        </p:nvSpPr>
        <p:spPr>
          <a:xfrm>
            <a:off x="2390275" y="3927360"/>
            <a:ext cx="13234736" cy="4366408"/>
          </a:xfrm>
          <a:prstGeom prst="rect">
            <a:avLst/>
          </a:prstGeom>
        </p:spPr>
        <p:txBody>
          <a:bodyPr>
            <a:normAutofit/>
          </a:bodyPr>
          <a:lstStyle>
            <a:lvl1pPr marL="0" indent="0" algn="ctr">
              <a:buNone/>
              <a:defRPr sz="4600" spc="-150">
                <a:solidFill>
                  <a:schemeClr val="bg1"/>
                </a:solidFill>
                <a:latin typeface="HK Grotesk" pitchFamily="2" charset="77"/>
              </a:defRPr>
            </a:lvl1pPr>
          </a:lstStyle>
          <a:p>
            <a:pPr lvl="0"/>
            <a:r>
              <a:rPr lang="nl-NL"/>
              <a:t>“Hier kan een mooie grote quote komen. Vergeet hierbij niet de aanhalingstekens toe te voegen. En maak het vak zo groot en breed als je zelf wil.”</a:t>
            </a:r>
          </a:p>
        </p:txBody>
      </p:sp>
      <p:sp>
        <p:nvSpPr>
          <p:cNvPr id="9" name="Tijdelijke aanduiding voor tekst 13">
            <a:extLst>
              <a:ext uri="{FF2B5EF4-FFF2-40B4-BE49-F238E27FC236}">
                <a16:creationId xmlns:a16="http://schemas.microsoft.com/office/drawing/2014/main" id="{169FEA8D-7E60-CA52-5758-9868B1218F22}"/>
              </a:ext>
            </a:extLst>
          </p:cNvPr>
          <p:cNvSpPr>
            <a:spLocks noGrp="1"/>
          </p:cNvSpPr>
          <p:nvPr>
            <p:ph type="body" sz="quarter" idx="13" hasCustomPrompt="1"/>
          </p:nvPr>
        </p:nvSpPr>
        <p:spPr>
          <a:xfrm>
            <a:off x="2390276" y="3140173"/>
            <a:ext cx="13234736" cy="391663"/>
          </a:xfrm>
          <a:prstGeom prst="rect">
            <a:avLst/>
          </a:prstGeom>
        </p:spPr>
        <p:txBody>
          <a:bodyPr>
            <a:normAutofit/>
          </a:bodyPr>
          <a:lstStyle>
            <a:lvl1pPr marL="0" indent="0" algn="ctr">
              <a:buNone/>
              <a:defRPr sz="2500" b="0" i="0" spc="200" baseline="0">
                <a:solidFill>
                  <a:schemeClr val="bg1"/>
                </a:solidFill>
                <a:latin typeface="HK Grotesk Medium" pitchFamily="2" charset="77"/>
              </a:defRPr>
            </a:lvl1pPr>
          </a:lstStyle>
          <a:p>
            <a:pPr lvl="0"/>
            <a:r>
              <a:rPr lang="nl-NL"/>
              <a:t>EEN SUBTITEL IN ALL CAPS</a:t>
            </a:r>
          </a:p>
        </p:txBody>
      </p:sp>
    </p:spTree>
    <p:extLst>
      <p:ext uri="{BB962C8B-B14F-4D97-AF65-F5344CB8AC3E}">
        <p14:creationId xmlns:p14="http://schemas.microsoft.com/office/powerpoint/2010/main" val="202855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to + Tekst 2">
    <p:spTree>
      <p:nvGrpSpPr>
        <p:cNvPr id="1" name=""/>
        <p:cNvGrpSpPr/>
        <p:nvPr/>
      </p:nvGrpSpPr>
      <p:grpSpPr>
        <a:xfrm>
          <a:off x="0" y="0"/>
          <a:ext cx="0" cy="0"/>
          <a:chOff x="0" y="0"/>
          <a:chExt cx="0" cy="0"/>
        </a:xfrm>
      </p:grpSpPr>
      <p:sp>
        <p:nvSpPr>
          <p:cNvPr id="9" name="Tijdelijke aanduiding voor tekst 13">
            <a:extLst>
              <a:ext uri="{FF2B5EF4-FFF2-40B4-BE49-F238E27FC236}">
                <a16:creationId xmlns:a16="http://schemas.microsoft.com/office/drawing/2014/main" id="{03A05110-E167-54D4-5D94-D50175C783FB}"/>
              </a:ext>
            </a:extLst>
          </p:cNvPr>
          <p:cNvSpPr>
            <a:spLocks noGrp="1"/>
          </p:cNvSpPr>
          <p:nvPr>
            <p:ph type="body" sz="quarter" idx="12" hasCustomPrompt="1"/>
          </p:nvPr>
        </p:nvSpPr>
        <p:spPr>
          <a:xfrm>
            <a:off x="10517431" y="2049780"/>
            <a:ext cx="6352674" cy="2773672"/>
          </a:xfrm>
          <a:prstGeom prst="rect">
            <a:avLst/>
          </a:prstGeom>
        </p:spPr>
        <p:txBody>
          <a:bodyPr>
            <a:normAutofit/>
          </a:bodyPr>
          <a:lstStyle>
            <a:lvl1pPr marL="0" indent="0">
              <a:buNone/>
              <a:defRPr sz="4600" spc="-150">
                <a:solidFill>
                  <a:srgbClr val="2A8BBF"/>
                </a:solidFill>
                <a:latin typeface="HK Grotesk" pitchFamily="2" charset="77"/>
              </a:defRPr>
            </a:lvl1pPr>
          </a:lstStyle>
          <a:p>
            <a:pPr lvl="0"/>
            <a:r>
              <a:rPr lang="nl-NL"/>
              <a:t>Hier kan een mooie grote titel die direct de aandacht trekt.</a:t>
            </a:r>
          </a:p>
        </p:txBody>
      </p:sp>
      <p:sp>
        <p:nvSpPr>
          <p:cNvPr id="10" name="Tijdelijke aanduiding voor tekst 13">
            <a:extLst>
              <a:ext uri="{FF2B5EF4-FFF2-40B4-BE49-F238E27FC236}">
                <a16:creationId xmlns:a16="http://schemas.microsoft.com/office/drawing/2014/main" id="{8CBEDB5A-A512-A55F-BD8E-05B7F5F8E19E}"/>
              </a:ext>
            </a:extLst>
          </p:cNvPr>
          <p:cNvSpPr>
            <a:spLocks noGrp="1"/>
          </p:cNvSpPr>
          <p:nvPr>
            <p:ph type="body" sz="quarter" idx="13" hasCustomPrompt="1"/>
          </p:nvPr>
        </p:nvSpPr>
        <p:spPr>
          <a:xfrm>
            <a:off x="10549514" y="1624251"/>
            <a:ext cx="6352675" cy="391663"/>
          </a:xfrm>
          <a:prstGeom prst="rect">
            <a:avLst/>
          </a:prstGeom>
        </p:spPr>
        <p:txBody>
          <a:bodyPr>
            <a:normAutofit/>
          </a:bodyPr>
          <a:lstStyle>
            <a:lvl1pPr marL="0" indent="0">
              <a:buNone/>
              <a:defRPr sz="1700" b="0" i="0" spc="200" baseline="0">
                <a:solidFill>
                  <a:schemeClr val="tx1"/>
                </a:solidFill>
                <a:latin typeface="HK Grotesk Medium" pitchFamily="2" charset="77"/>
              </a:defRPr>
            </a:lvl1pPr>
          </a:lstStyle>
          <a:p>
            <a:pPr lvl="0"/>
            <a:r>
              <a:rPr lang="nl-NL"/>
              <a:t>EEN SUBTITEL IN ALL CAPS</a:t>
            </a:r>
          </a:p>
        </p:txBody>
      </p:sp>
      <p:sp>
        <p:nvSpPr>
          <p:cNvPr id="11" name="Tijdelijke aanduiding voor tekst 13">
            <a:extLst>
              <a:ext uri="{FF2B5EF4-FFF2-40B4-BE49-F238E27FC236}">
                <a16:creationId xmlns:a16="http://schemas.microsoft.com/office/drawing/2014/main" id="{819ADA2F-F365-5916-9BA4-D136B84A0854}"/>
              </a:ext>
            </a:extLst>
          </p:cNvPr>
          <p:cNvSpPr>
            <a:spLocks noGrp="1"/>
          </p:cNvSpPr>
          <p:nvPr>
            <p:ph type="body" sz="quarter" idx="11" hasCustomPrompt="1"/>
          </p:nvPr>
        </p:nvSpPr>
        <p:spPr>
          <a:xfrm>
            <a:off x="10517432" y="4857318"/>
            <a:ext cx="6352674" cy="3807019"/>
          </a:xfrm>
          <a:prstGeom prst="rect">
            <a:avLst/>
          </a:prstGeom>
        </p:spPr>
        <p:txBody>
          <a:bodyPr anchor="b">
            <a:normAutofit/>
          </a:bodyPr>
          <a:lstStyle>
            <a:lvl1pPr marL="0" indent="0">
              <a:buNone/>
              <a:defRPr sz="2400">
                <a:latin typeface="HK Grotesk" pitchFamily="2" charset="77"/>
              </a:defRPr>
            </a:lvl1pPr>
          </a:lstStyle>
          <a:p>
            <a:pPr lvl="0"/>
            <a:r>
              <a:rPr lang="nl-NL"/>
              <a:t>Hier kunnen een aantal regels tekst.</a:t>
            </a:r>
          </a:p>
        </p:txBody>
      </p:sp>
      <p:sp>
        <p:nvSpPr>
          <p:cNvPr id="13" name="Tijdelijke aanduiding voor afbeelding 12">
            <a:extLst>
              <a:ext uri="{FF2B5EF4-FFF2-40B4-BE49-F238E27FC236}">
                <a16:creationId xmlns:a16="http://schemas.microsoft.com/office/drawing/2014/main" id="{6A1BAA43-252D-2D16-F529-FA19365FA4E3}"/>
              </a:ext>
            </a:extLst>
          </p:cNvPr>
          <p:cNvSpPr>
            <a:spLocks noGrp="1"/>
          </p:cNvSpPr>
          <p:nvPr>
            <p:ph type="pic" sz="quarter" idx="14" hasCustomPrompt="1"/>
          </p:nvPr>
        </p:nvSpPr>
        <p:spPr>
          <a:xfrm>
            <a:off x="0" y="0"/>
            <a:ext cx="9144794" cy="10294938"/>
          </a:xfrm>
          <a:prstGeom prst="rect">
            <a:avLst/>
          </a:prstGeom>
        </p:spPr>
        <p:txBody>
          <a:bodyPr anchor="ctr"/>
          <a:lstStyle>
            <a:lvl1pPr marL="0" indent="0" algn="ctr">
              <a:buNone/>
              <a:defRPr b="0" i="0">
                <a:solidFill>
                  <a:srgbClr val="093B72"/>
                </a:solidFill>
                <a:latin typeface="HK Grotesk Medium" pitchFamily="2" charset="77"/>
              </a:defRPr>
            </a:lvl1pPr>
          </a:lstStyle>
          <a:p>
            <a:r>
              <a:rPr lang="nl-NL"/>
              <a:t>Voeg hier een afbeelding toe</a:t>
            </a:r>
          </a:p>
        </p:txBody>
      </p:sp>
      <p:sp>
        <p:nvSpPr>
          <p:cNvPr id="14" name="Tijdelijke aanduiding voor dianummer 13">
            <a:extLst>
              <a:ext uri="{FF2B5EF4-FFF2-40B4-BE49-F238E27FC236}">
                <a16:creationId xmlns:a16="http://schemas.microsoft.com/office/drawing/2014/main" id="{73F737BC-7299-FE5C-371E-60B9AD660B6F}"/>
              </a:ext>
            </a:extLst>
          </p:cNvPr>
          <p:cNvSpPr>
            <a:spLocks noGrp="1"/>
          </p:cNvSpPr>
          <p:nvPr>
            <p:ph type="sldNum" sz="quarter" idx="15"/>
          </p:nvPr>
        </p:nvSpPr>
        <p:spPr/>
        <p:txBody>
          <a:bodyPr/>
          <a:lstStyle/>
          <a:p>
            <a:fld id="{5EBF7046-9446-DF4D-B3AE-6EDAB2F9339A}" type="slidenum">
              <a:rPr lang="nl-NL" smtClean="0"/>
              <a:pPr/>
              <a:t>‹nr.›</a:t>
            </a:fld>
            <a:endParaRPr lang="nl-NL"/>
          </a:p>
        </p:txBody>
      </p:sp>
      <p:pic>
        <p:nvPicPr>
          <p:cNvPr id="2" name="Image 1" descr="preencoded.png">
            <a:extLst>
              <a:ext uri="{FF2B5EF4-FFF2-40B4-BE49-F238E27FC236}">
                <a16:creationId xmlns:a16="http://schemas.microsoft.com/office/drawing/2014/main" id="{C8D4C8D5-1BFD-6421-9A31-B0DCF38B101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6973550" y="9058275"/>
            <a:ext cx="609600" cy="542925"/>
          </a:xfrm>
          <a:prstGeom prst="rect">
            <a:avLst/>
          </a:prstGeom>
        </p:spPr>
      </p:pic>
    </p:spTree>
    <p:extLst>
      <p:ext uri="{BB962C8B-B14F-4D97-AF65-F5344CB8AC3E}">
        <p14:creationId xmlns:p14="http://schemas.microsoft.com/office/powerpoint/2010/main" val="746976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to + Tekst 3">
    <p:bg>
      <p:bgPr>
        <a:solidFill>
          <a:schemeClr val="bg1"/>
        </a:solidFill>
        <a:effectLst/>
      </p:bgPr>
    </p:bg>
    <p:spTree>
      <p:nvGrpSpPr>
        <p:cNvPr id="1" name=""/>
        <p:cNvGrpSpPr/>
        <p:nvPr/>
      </p:nvGrpSpPr>
      <p:grpSpPr>
        <a:xfrm>
          <a:off x="0" y="0"/>
          <a:ext cx="0" cy="0"/>
          <a:chOff x="0" y="0"/>
          <a:chExt cx="0" cy="0"/>
        </a:xfrm>
      </p:grpSpPr>
      <p:sp>
        <p:nvSpPr>
          <p:cNvPr id="7" name="Text 2">
            <a:extLst>
              <a:ext uri="{FF2B5EF4-FFF2-40B4-BE49-F238E27FC236}">
                <a16:creationId xmlns:a16="http://schemas.microsoft.com/office/drawing/2014/main" id="{0CCC4233-9E52-4D5D-FD71-7806976D3E60}"/>
              </a:ext>
            </a:extLst>
          </p:cNvPr>
          <p:cNvSpPr/>
          <p:nvPr userDrawn="1"/>
        </p:nvSpPr>
        <p:spPr>
          <a:xfrm>
            <a:off x="16411575" y="9236087"/>
            <a:ext cx="395290" cy="182051"/>
          </a:xfrm>
          <a:prstGeom prst="rect">
            <a:avLst/>
          </a:prstGeom>
          <a:noFill/>
          <a:ln/>
        </p:spPr>
        <p:txBody>
          <a:bodyPr wrap="square" lIns="0" tIns="0" rIns="0" bIns="0" rtlCol="0" anchor="ctr"/>
          <a:lstStyle/>
          <a:p>
            <a:pPr marL="0" indent="0" algn="r">
              <a:lnSpc>
                <a:spcPts val="2446"/>
              </a:lnSpc>
              <a:buNone/>
            </a:pPr>
            <a:endParaRPr lang="en-US" sz="1529"/>
          </a:p>
        </p:txBody>
      </p:sp>
      <p:sp>
        <p:nvSpPr>
          <p:cNvPr id="8" name="Tijdelijke aanduiding voor tekst 13">
            <a:extLst>
              <a:ext uri="{FF2B5EF4-FFF2-40B4-BE49-F238E27FC236}">
                <a16:creationId xmlns:a16="http://schemas.microsoft.com/office/drawing/2014/main" id="{FAF4C26C-8CB9-E5CE-A59A-CCC03AF21984}"/>
              </a:ext>
            </a:extLst>
          </p:cNvPr>
          <p:cNvSpPr>
            <a:spLocks noGrp="1"/>
          </p:cNvSpPr>
          <p:nvPr>
            <p:ph type="body" sz="quarter" idx="12" hasCustomPrompt="1"/>
          </p:nvPr>
        </p:nvSpPr>
        <p:spPr>
          <a:xfrm>
            <a:off x="5229727" y="5274244"/>
            <a:ext cx="10988841" cy="3719068"/>
          </a:xfrm>
          <a:prstGeom prst="rect">
            <a:avLst/>
          </a:prstGeom>
        </p:spPr>
        <p:txBody>
          <a:bodyPr>
            <a:normAutofit/>
          </a:bodyPr>
          <a:lstStyle>
            <a:lvl1pPr marL="0" indent="0">
              <a:buNone/>
              <a:defRPr sz="4600" spc="-150">
                <a:solidFill>
                  <a:schemeClr val="tx1"/>
                </a:solidFill>
                <a:latin typeface="HK Grotesk" pitchFamily="2" charset="77"/>
              </a:defRPr>
            </a:lvl1pPr>
          </a:lstStyle>
          <a:p>
            <a:pPr lvl="0"/>
            <a:r>
              <a:rPr lang="nl-NL"/>
              <a:t>Hier kan een mooie grote tekst komen staan die daadwerkelijk iets heel fijn uitlicht.</a:t>
            </a:r>
          </a:p>
        </p:txBody>
      </p:sp>
      <p:sp>
        <p:nvSpPr>
          <p:cNvPr id="10" name="Tijdelijke aanduiding voor tekst 13">
            <a:extLst>
              <a:ext uri="{FF2B5EF4-FFF2-40B4-BE49-F238E27FC236}">
                <a16:creationId xmlns:a16="http://schemas.microsoft.com/office/drawing/2014/main" id="{2B8A42E4-B8F2-BF30-3415-738515A42606}"/>
              </a:ext>
            </a:extLst>
          </p:cNvPr>
          <p:cNvSpPr>
            <a:spLocks noGrp="1"/>
          </p:cNvSpPr>
          <p:nvPr>
            <p:ph type="body" sz="quarter" idx="13" hasCustomPrompt="1"/>
          </p:nvPr>
        </p:nvSpPr>
        <p:spPr>
          <a:xfrm>
            <a:off x="1186550" y="5363083"/>
            <a:ext cx="3498313" cy="3380971"/>
          </a:xfrm>
          <a:prstGeom prst="rect">
            <a:avLst/>
          </a:prstGeom>
        </p:spPr>
        <p:txBody>
          <a:bodyPr>
            <a:normAutofit/>
          </a:bodyPr>
          <a:lstStyle>
            <a:lvl1pPr marL="0" indent="0" algn="r">
              <a:buNone/>
              <a:defRPr sz="2200" b="0" i="0" spc="0">
                <a:solidFill>
                  <a:srgbClr val="C7002A"/>
                </a:solidFill>
                <a:latin typeface="HK Grotesk Medium" pitchFamily="2" charset="77"/>
              </a:defRPr>
            </a:lvl1pPr>
          </a:lstStyle>
          <a:p>
            <a:pPr lvl="0"/>
            <a:r>
              <a:rPr lang="nl-NL"/>
              <a:t>Hier kan een korte begeleidende tekst</a:t>
            </a:r>
          </a:p>
        </p:txBody>
      </p:sp>
      <p:sp>
        <p:nvSpPr>
          <p:cNvPr id="13" name="Tijdelijke aanduiding voor afbeelding 12">
            <a:extLst>
              <a:ext uri="{FF2B5EF4-FFF2-40B4-BE49-F238E27FC236}">
                <a16:creationId xmlns:a16="http://schemas.microsoft.com/office/drawing/2014/main" id="{6801C055-FF84-74C0-7F52-D5BBF1892249}"/>
              </a:ext>
            </a:extLst>
          </p:cNvPr>
          <p:cNvSpPr>
            <a:spLocks noGrp="1"/>
          </p:cNvSpPr>
          <p:nvPr>
            <p:ph type="pic" sz="quarter" idx="14" hasCustomPrompt="1"/>
          </p:nvPr>
        </p:nvSpPr>
        <p:spPr>
          <a:xfrm>
            <a:off x="0" y="0"/>
            <a:ext cx="18289588" cy="3774839"/>
          </a:xfrm>
          <a:prstGeom prst="rect">
            <a:avLst/>
          </a:prstGeom>
        </p:spPr>
        <p:txBody>
          <a:bodyPr anchor="ctr"/>
          <a:lstStyle>
            <a:lvl1pPr marL="0" indent="0" algn="ctr">
              <a:buNone/>
              <a:defRPr b="0" i="0">
                <a:solidFill>
                  <a:srgbClr val="093B72"/>
                </a:solidFill>
                <a:latin typeface="HK Grotesk Medium" pitchFamily="2" charset="77"/>
              </a:defRPr>
            </a:lvl1pPr>
          </a:lstStyle>
          <a:p>
            <a:r>
              <a:rPr lang="nl-NL"/>
              <a:t>Plaats hier een afbeelding</a:t>
            </a:r>
          </a:p>
        </p:txBody>
      </p:sp>
      <p:sp>
        <p:nvSpPr>
          <p:cNvPr id="14" name="Tijdelijke aanduiding voor dianummer 13">
            <a:extLst>
              <a:ext uri="{FF2B5EF4-FFF2-40B4-BE49-F238E27FC236}">
                <a16:creationId xmlns:a16="http://schemas.microsoft.com/office/drawing/2014/main" id="{370AAD05-3527-0722-8F97-3075678A4FF7}"/>
              </a:ext>
            </a:extLst>
          </p:cNvPr>
          <p:cNvSpPr>
            <a:spLocks noGrp="1"/>
          </p:cNvSpPr>
          <p:nvPr>
            <p:ph type="sldNum" sz="quarter" idx="15"/>
          </p:nvPr>
        </p:nvSpPr>
        <p:spPr/>
        <p:txBody>
          <a:bodyPr/>
          <a:lstStyle/>
          <a:p>
            <a:fld id="{5EBF7046-9446-DF4D-B3AE-6EDAB2F9339A}" type="slidenum">
              <a:rPr lang="nl-NL" smtClean="0"/>
              <a:pPr/>
              <a:t>‹nr.›</a:t>
            </a:fld>
            <a:endParaRPr lang="nl-NL"/>
          </a:p>
        </p:txBody>
      </p:sp>
      <p:pic>
        <p:nvPicPr>
          <p:cNvPr id="2" name="Image 1" descr="preencoded.png">
            <a:extLst>
              <a:ext uri="{FF2B5EF4-FFF2-40B4-BE49-F238E27FC236}">
                <a16:creationId xmlns:a16="http://schemas.microsoft.com/office/drawing/2014/main" id="{6EA4B000-AB6C-27FB-9727-B9D02725701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6973550" y="9058275"/>
            <a:ext cx="609600" cy="542925"/>
          </a:xfrm>
          <a:prstGeom prst="rect">
            <a:avLst/>
          </a:prstGeom>
        </p:spPr>
      </p:pic>
    </p:spTree>
    <p:extLst>
      <p:ext uri="{BB962C8B-B14F-4D97-AF65-F5344CB8AC3E}">
        <p14:creationId xmlns:p14="http://schemas.microsoft.com/office/powerpoint/2010/main" val="448552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 Tekst 2">
    <p:spTree>
      <p:nvGrpSpPr>
        <p:cNvPr id="1" name=""/>
        <p:cNvGrpSpPr/>
        <p:nvPr/>
      </p:nvGrpSpPr>
      <p:grpSpPr>
        <a:xfrm>
          <a:off x="0" y="0"/>
          <a:ext cx="0" cy="0"/>
          <a:chOff x="0" y="0"/>
          <a:chExt cx="0" cy="0"/>
        </a:xfrm>
      </p:grpSpPr>
      <p:sp>
        <p:nvSpPr>
          <p:cNvPr id="9" name="Tijdelijke aanduiding voor tekst 13">
            <a:extLst>
              <a:ext uri="{FF2B5EF4-FFF2-40B4-BE49-F238E27FC236}">
                <a16:creationId xmlns:a16="http://schemas.microsoft.com/office/drawing/2014/main" id="{03A05110-E167-54D4-5D94-D50175C783FB}"/>
              </a:ext>
            </a:extLst>
          </p:cNvPr>
          <p:cNvSpPr>
            <a:spLocks noGrp="1"/>
          </p:cNvSpPr>
          <p:nvPr>
            <p:ph type="body" sz="quarter" idx="12" hasCustomPrompt="1"/>
          </p:nvPr>
        </p:nvSpPr>
        <p:spPr>
          <a:xfrm>
            <a:off x="10517431" y="2049780"/>
            <a:ext cx="6352674" cy="2773672"/>
          </a:xfrm>
          <a:prstGeom prst="rect">
            <a:avLst/>
          </a:prstGeom>
        </p:spPr>
        <p:txBody>
          <a:bodyPr>
            <a:normAutofit/>
          </a:bodyPr>
          <a:lstStyle>
            <a:lvl1pPr marL="0" indent="0">
              <a:buNone/>
              <a:defRPr sz="4600" spc="-150">
                <a:solidFill>
                  <a:srgbClr val="2A8BBF"/>
                </a:solidFill>
                <a:latin typeface="HK Grotesk" pitchFamily="2" charset="77"/>
              </a:defRPr>
            </a:lvl1pPr>
          </a:lstStyle>
          <a:p>
            <a:pPr lvl="0"/>
            <a:r>
              <a:rPr lang="nl-NL"/>
              <a:t>Hier kan een mooie grote titel die direct de aandacht trekt.</a:t>
            </a:r>
          </a:p>
        </p:txBody>
      </p:sp>
      <p:sp>
        <p:nvSpPr>
          <p:cNvPr id="10" name="Tijdelijke aanduiding voor tekst 13">
            <a:extLst>
              <a:ext uri="{FF2B5EF4-FFF2-40B4-BE49-F238E27FC236}">
                <a16:creationId xmlns:a16="http://schemas.microsoft.com/office/drawing/2014/main" id="{8CBEDB5A-A512-A55F-BD8E-05B7F5F8E19E}"/>
              </a:ext>
            </a:extLst>
          </p:cNvPr>
          <p:cNvSpPr>
            <a:spLocks noGrp="1"/>
          </p:cNvSpPr>
          <p:nvPr>
            <p:ph type="body" sz="quarter" idx="13" hasCustomPrompt="1"/>
          </p:nvPr>
        </p:nvSpPr>
        <p:spPr>
          <a:xfrm>
            <a:off x="10549514" y="1624251"/>
            <a:ext cx="6352675" cy="391663"/>
          </a:xfrm>
          <a:prstGeom prst="rect">
            <a:avLst/>
          </a:prstGeom>
        </p:spPr>
        <p:txBody>
          <a:bodyPr>
            <a:normAutofit/>
          </a:bodyPr>
          <a:lstStyle>
            <a:lvl1pPr marL="0" indent="0">
              <a:buNone/>
              <a:defRPr sz="1700" b="0" i="0" spc="200" baseline="0">
                <a:solidFill>
                  <a:schemeClr val="tx1"/>
                </a:solidFill>
                <a:latin typeface="HK Grotesk Medium" pitchFamily="2" charset="77"/>
              </a:defRPr>
            </a:lvl1pPr>
          </a:lstStyle>
          <a:p>
            <a:pPr lvl="0"/>
            <a:r>
              <a:rPr lang="nl-NL"/>
              <a:t>EEN SUBTITEL IN ALL CAPS</a:t>
            </a:r>
          </a:p>
        </p:txBody>
      </p:sp>
      <p:sp>
        <p:nvSpPr>
          <p:cNvPr id="11" name="Tijdelijke aanduiding voor tekst 13">
            <a:extLst>
              <a:ext uri="{FF2B5EF4-FFF2-40B4-BE49-F238E27FC236}">
                <a16:creationId xmlns:a16="http://schemas.microsoft.com/office/drawing/2014/main" id="{819ADA2F-F365-5916-9BA4-D136B84A0854}"/>
              </a:ext>
            </a:extLst>
          </p:cNvPr>
          <p:cNvSpPr>
            <a:spLocks noGrp="1"/>
          </p:cNvSpPr>
          <p:nvPr>
            <p:ph type="body" sz="quarter" idx="11" hasCustomPrompt="1"/>
          </p:nvPr>
        </p:nvSpPr>
        <p:spPr>
          <a:xfrm>
            <a:off x="10517432" y="4857318"/>
            <a:ext cx="6352674" cy="3807019"/>
          </a:xfrm>
          <a:prstGeom prst="rect">
            <a:avLst/>
          </a:prstGeom>
        </p:spPr>
        <p:txBody>
          <a:bodyPr anchor="b">
            <a:normAutofit/>
          </a:bodyPr>
          <a:lstStyle>
            <a:lvl1pPr marL="0" indent="0">
              <a:buNone/>
              <a:defRPr sz="2400">
                <a:latin typeface="HK Grotesk" pitchFamily="2" charset="77"/>
              </a:defRPr>
            </a:lvl1pPr>
          </a:lstStyle>
          <a:p>
            <a:pPr lvl="0"/>
            <a:r>
              <a:rPr lang="nl-NL"/>
              <a:t>Hier kunnen een aantal regels tekst.</a:t>
            </a:r>
          </a:p>
        </p:txBody>
      </p:sp>
      <p:sp>
        <p:nvSpPr>
          <p:cNvPr id="13" name="Tijdelijke aanduiding voor afbeelding 12">
            <a:extLst>
              <a:ext uri="{FF2B5EF4-FFF2-40B4-BE49-F238E27FC236}">
                <a16:creationId xmlns:a16="http://schemas.microsoft.com/office/drawing/2014/main" id="{6A1BAA43-252D-2D16-F529-FA19365FA4E3}"/>
              </a:ext>
            </a:extLst>
          </p:cNvPr>
          <p:cNvSpPr>
            <a:spLocks noGrp="1"/>
          </p:cNvSpPr>
          <p:nvPr>
            <p:ph type="pic" sz="quarter" idx="14" hasCustomPrompt="1"/>
          </p:nvPr>
        </p:nvSpPr>
        <p:spPr>
          <a:xfrm>
            <a:off x="0" y="0"/>
            <a:ext cx="9144794" cy="10294938"/>
          </a:xfrm>
          <a:prstGeom prst="rect">
            <a:avLst/>
          </a:prstGeom>
        </p:spPr>
        <p:txBody>
          <a:bodyPr anchor="ctr"/>
          <a:lstStyle>
            <a:lvl1pPr marL="0" indent="0" algn="ctr">
              <a:buNone/>
              <a:defRPr b="0" i="0">
                <a:solidFill>
                  <a:srgbClr val="093B72"/>
                </a:solidFill>
                <a:latin typeface="HK Grotesk Medium" pitchFamily="2" charset="77"/>
              </a:defRPr>
            </a:lvl1pPr>
          </a:lstStyle>
          <a:p>
            <a:r>
              <a:rPr lang="nl-NL"/>
              <a:t>Voeg hier een afbeelding toe</a:t>
            </a:r>
          </a:p>
        </p:txBody>
      </p:sp>
      <p:sp>
        <p:nvSpPr>
          <p:cNvPr id="14" name="Tijdelijke aanduiding voor dianummer 13">
            <a:extLst>
              <a:ext uri="{FF2B5EF4-FFF2-40B4-BE49-F238E27FC236}">
                <a16:creationId xmlns:a16="http://schemas.microsoft.com/office/drawing/2014/main" id="{73F737BC-7299-FE5C-371E-60B9AD660B6F}"/>
              </a:ext>
            </a:extLst>
          </p:cNvPr>
          <p:cNvSpPr>
            <a:spLocks noGrp="1"/>
          </p:cNvSpPr>
          <p:nvPr>
            <p:ph type="sldNum" sz="quarter" idx="15"/>
          </p:nvPr>
        </p:nvSpPr>
        <p:spPr/>
        <p:txBody>
          <a:bodyPr/>
          <a:lstStyle/>
          <a:p>
            <a:fld id="{5EBF7046-9446-DF4D-B3AE-6EDAB2F9339A}" type="slidenum">
              <a:rPr lang="nl-NL" smtClean="0"/>
              <a:pPr/>
              <a:t>‹nr.›</a:t>
            </a:fld>
            <a:endParaRPr lang="nl-NL"/>
          </a:p>
        </p:txBody>
      </p:sp>
      <p:pic>
        <p:nvPicPr>
          <p:cNvPr id="2" name="Image 1" descr="preencoded.png">
            <a:extLst>
              <a:ext uri="{FF2B5EF4-FFF2-40B4-BE49-F238E27FC236}">
                <a16:creationId xmlns:a16="http://schemas.microsoft.com/office/drawing/2014/main" id="{C8D4C8D5-1BFD-6421-9A31-B0DCF38B101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6973550" y="9058275"/>
            <a:ext cx="609600" cy="542925"/>
          </a:xfrm>
          <a:prstGeom prst="rect">
            <a:avLst/>
          </a:prstGeom>
        </p:spPr>
      </p:pic>
    </p:spTree>
    <p:extLst>
      <p:ext uri="{BB962C8B-B14F-4D97-AF65-F5344CB8AC3E}">
        <p14:creationId xmlns:p14="http://schemas.microsoft.com/office/powerpoint/2010/main" val="746976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to + Tekst 3">
    <p:bg>
      <p:bgPr>
        <a:solidFill>
          <a:schemeClr val="bg1"/>
        </a:solidFill>
        <a:effectLst/>
      </p:bgPr>
    </p:bg>
    <p:spTree>
      <p:nvGrpSpPr>
        <p:cNvPr id="1" name=""/>
        <p:cNvGrpSpPr/>
        <p:nvPr/>
      </p:nvGrpSpPr>
      <p:grpSpPr>
        <a:xfrm>
          <a:off x="0" y="0"/>
          <a:ext cx="0" cy="0"/>
          <a:chOff x="0" y="0"/>
          <a:chExt cx="0" cy="0"/>
        </a:xfrm>
      </p:grpSpPr>
      <p:sp>
        <p:nvSpPr>
          <p:cNvPr id="7" name="Text 2">
            <a:extLst>
              <a:ext uri="{FF2B5EF4-FFF2-40B4-BE49-F238E27FC236}">
                <a16:creationId xmlns:a16="http://schemas.microsoft.com/office/drawing/2014/main" id="{0CCC4233-9E52-4D5D-FD71-7806976D3E60}"/>
              </a:ext>
            </a:extLst>
          </p:cNvPr>
          <p:cNvSpPr/>
          <p:nvPr userDrawn="1"/>
        </p:nvSpPr>
        <p:spPr>
          <a:xfrm>
            <a:off x="16411575" y="9236087"/>
            <a:ext cx="395290" cy="182051"/>
          </a:xfrm>
          <a:prstGeom prst="rect">
            <a:avLst/>
          </a:prstGeom>
          <a:noFill/>
          <a:ln/>
        </p:spPr>
        <p:txBody>
          <a:bodyPr wrap="square" lIns="0" tIns="0" rIns="0" bIns="0" rtlCol="0" anchor="ctr"/>
          <a:lstStyle/>
          <a:p>
            <a:pPr marL="0" indent="0" algn="r">
              <a:lnSpc>
                <a:spcPts val="2446"/>
              </a:lnSpc>
              <a:buNone/>
            </a:pPr>
            <a:endParaRPr lang="en-US" sz="1529"/>
          </a:p>
        </p:txBody>
      </p:sp>
      <p:sp>
        <p:nvSpPr>
          <p:cNvPr id="8" name="Tijdelijke aanduiding voor tekst 13">
            <a:extLst>
              <a:ext uri="{FF2B5EF4-FFF2-40B4-BE49-F238E27FC236}">
                <a16:creationId xmlns:a16="http://schemas.microsoft.com/office/drawing/2014/main" id="{FAF4C26C-8CB9-E5CE-A59A-CCC03AF21984}"/>
              </a:ext>
            </a:extLst>
          </p:cNvPr>
          <p:cNvSpPr>
            <a:spLocks noGrp="1"/>
          </p:cNvSpPr>
          <p:nvPr>
            <p:ph type="body" sz="quarter" idx="12" hasCustomPrompt="1"/>
          </p:nvPr>
        </p:nvSpPr>
        <p:spPr>
          <a:xfrm>
            <a:off x="5229727" y="5274244"/>
            <a:ext cx="10988841" cy="3719068"/>
          </a:xfrm>
          <a:prstGeom prst="rect">
            <a:avLst/>
          </a:prstGeom>
        </p:spPr>
        <p:txBody>
          <a:bodyPr>
            <a:normAutofit/>
          </a:bodyPr>
          <a:lstStyle>
            <a:lvl1pPr marL="0" indent="0">
              <a:buNone/>
              <a:defRPr sz="4600" spc="-150">
                <a:solidFill>
                  <a:schemeClr val="tx1"/>
                </a:solidFill>
                <a:latin typeface="HK Grotesk" pitchFamily="2" charset="77"/>
              </a:defRPr>
            </a:lvl1pPr>
          </a:lstStyle>
          <a:p>
            <a:pPr lvl="0"/>
            <a:r>
              <a:rPr lang="nl-NL"/>
              <a:t>Hier kan een mooie grote tekst komen staan die daadwerkelijk iets heel fijn uitlicht.</a:t>
            </a:r>
          </a:p>
        </p:txBody>
      </p:sp>
      <p:sp>
        <p:nvSpPr>
          <p:cNvPr id="10" name="Tijdelijke aanduiding voor tekst 13">
            <a:extLst>
              <a:ext uri="{FF2B5EF4-FFF2-40B4-BE49-F238E27FC236}">
                <a16:creationId xmlns:a16="http://schemas.microsoft.com/office/drawing/2014/main" id="{2B8A42E4-B8F2-BF30-3415-738515A42606}"/>
              </a:ext>
            </a:extLst>
          </p:cNvPr>
          <p:cNvSpPr>
            <a:spLocks noGrp="1"/>
          </p:cNvSpPr>
          <p:nvPr>
            <p:ph type="body" sz="quarter" idx="13" hasCustomPrompt="1"/>
          </p:nvPr>
        </p:nvSpPr>
        <p:spPr>
          <a:xfrm>
            <a:off x="1186550" y="5363083"/>
            <a:ext cx="3498313" cy="3380971"/>
          </a:xfrm>
          <a:prstGeom prst="rect">
            <a:avLst/>
          </a:prstGeom>
        </p:spPr>
        <p:txBody>
          <a:bodyPr>
            <a:normAutofit/>
          </a:bodyPr>
          <a:lstStyle>
            <a:lvl1pPr marL="0" indent="0" algn="r">
              <a:buNone/>
              <a:defRPr sz="2200" b="0" i="0" spc="0">
                <a:solidFill>
                  <a:srgbClr val="C7002A"/>
                </a:solidFill>
                <a:latin typeface="HK Grotesk Medium" pitchFamily="2" charset="77"/>
              </a:defRPr>
            </a:lvl1pPr>
          </a:lstStyle>
          <a:p>
            <a:pPr lvl="0"/>
            <a:r>
              <a:rPr lang="nl-NL"/>
              <a:t>Hier kan een korte begeleidende tekst</a:t>
            </a:r>
          </a:p>
        </p:txBody>
      </p:sp>
      <p:sp>
        <p:nvSpPr>
          <p:cNvPr id="13" name="Tijdelijke aanduiding voor afbeelding 12">
            <a:extLst>
              <a:ext uri="{FF2B5EF4-FFF2-40B4-BE49-F238E27FC236}">
                <a16:creationId xmlns:a16="http://schemas.microsoft.com/office/drawing/2014/main" id="{6801C055-FF84-74C0-7F52-D5BBF1892249}"/>
              </a:ext>
            </a:extLst>
          </p:cNvPr>
          <p:cNvSpPr>
            <a:spLocks noGrp="1"/>
          </p:cNvSpPr>
          <p:nvPr>
            <p:ph type="pic" sz="quarter" idx="14" hasCustomPrompt="1"/>
          </p:nvPr>
        </p:nvSpPr>
        <p:spPr>
          <a:xfrm>
            <a:off x="0" y="0"/>
            <a:ext cx="18289588" cy="3774839"/>
          </a:xfrm>
          <a:prstGeom prst="rect">
            <a:avLst/>
          </a:prstGeom>
        </p:spPr>
        <p:txBody>
          <a:bodyPr anchor="ctr"/>
          <a:lstStyle>
            <a:lvl1pPr marL="0" indent="0" algn="ctr">
              <a:buNone/>
              <a:defRPr b="0" i="0">
                <a:solidFill>
                  <a:srgbClr val="093B72"/>
                </a:solidFill>
                <a:latin typeface="HK Grotesk Medium" pitchFamily="2" charset="77"/>
              </a:defRPr>
            </a:lvl1pPr>
          </a:lstStyle>
          <a:p>
            <a:r>
              <a:rPr lang="nl-NL"/>
              <a:t>Plaats hier een afbeelding</a:t>
            </a:r>
          </a:p>
        </p:txBody>
      </p:sp>
      <p:sp>
        <p:nvSpPr>
          <p:cNvPr id="14" name="Tijdelijke aanduiding voor dianummer 13">
            <a:extLst>
              <a:ext uri="{FF2B5EF4-FFF2-40B4-BE49-F238E27FC236}">
                <a16:creationId xmlns:a16="http://schemas.microsoft.com/office/drawing/2014/main" id="{370AAD05-3527-0722-8F97-3075678A4FF7}"/>
              </a:ext>
            </a:extLst>
          </p:cNvPr>
          <p:cNvSpPr>
            <a:spLocks noGrp="1"/>
          </p:cNvSpPr>
          <p:nvPr>
            <p:ph type="sldNum" sz="quarter" idx="15"/>
          </p:nvPr>
        </p:nvSpPr>
        <p:spPr/>
        <p:txBody>
          <a:bodyPr/>
          <a:lstStyle/>
          <a:p>
            <a:fld id="{5EBF7046-9446-DF4D-B3AE-6EDAB2F9339A}" type="slidenum">
              <a:rPr lang="nl-NL" smtClean="0"/>
              <a:pPr/>
              <a:t>‹nr.›</a:t>
            </a:fld>
            <a:endParaRPr lang="nl-NL"/>
          </a:p>
        </p:txBody>
      </p:sp>
      <p:pic>
        <p:nvPicPr>
          <p:cNvPr id="2" name="Image 1" descr="preencoded.png">
            <a:extLst>
              <a:ext uri="{FF2B5EF4-FFF2-40B4-BE49-F238E27FC236}">
                <a16:creationId xmlns:a16="http://schemas.microsoft.com/office/drawing/2014/main" id="{6EA4B000-AB6C-27FB-9727-B9D02725701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6973550" y="9058275"/>
            <a:ext cx="609600" cy="542925"/>
          </a:xfrm>
          <a:prstGeom prst="rect">
            <a:avLst/>
          </a:prstGeom>
        </p:spPr>
      </p:pic>
    </p:spTree>
    <p:extLst>
      <p:ext uri="{BB962C8B-B14F-4D97-AF65-F5344CB8AC3E}">
        <p14:creationId xmlns:p14="http://schemas.microsoft.com/office/powerpoint/2010/main" val="448552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somming + Foto">
    <p:spTree>
      <p:nvGrpSpPr>
        <p:cNvPr id="1" name=""/>
        <p:cNvGrpSpPr/>
        <p:nvPr/>
      </p:nvGrpSpPr>
      <p:grpSpPr>
        <a:xfrm>
          <a:off x="0" y="0"/>
          <a:ext cx="0" cy="0"/>
          <a:chOff x="0" y="0"/>
          <a:chExt cx="0" cy="0"/>
        </a:xfrm>
      </p:grpSpPr>
      <p:sp>
        <p:nvSpPr>
          <p:cNvPr id="21" name="Tijdelijke aanduiding voor afbeelding 20">
            <a:extLst>
              <a:ext uri="{FF2B5EF4-FFF2-40B4-BE49-F238E27FC236}">
                <a16:creationId xmlns:a16="http://schemas.microsoft.com/office/drawing/2014/main" id="{F5F76225-9C4A-08F8-7203-CC7965CDB399}"/>
              </a:ext>
            </a:extLst>
          </p:cNvPr>
          <p:cNvSpPr>
            <a:spLocks noGrp="1"/>
          </p:cNvSpPr>
          <p:nvPr>
            <p:ph type="pic" sz="quarter" idx="15" hasCustomPrompt="1"/>
          </p:nvPr>
        </p:nvSpPr>
        <p:spPr>
          <a:xfrm>
            <a:off x="9515224" y="0"/>
            <a:ext cx="8774364" cy="10288588"/>
          </a:xfrm>
          <a:prstGeom prst="rect">
            <a:avLst/>
          </a:prstGeom>
        </p:spPr>
        <p:txBody>
          <a:bodyPr anchor="ctr"/>
          <a:lstStyle>
            <a:lvl1pPr marL="0" indent="0" algn="ctr">
              <a:buNone/>
              <a:defRPr b="0" i="0">
                <a:solidFill>
                  <a:srgbClr val="093B72"/>
                </a:solidFill>
                <a:latin typeface="HK Grotesk" pitchFamily="2" charset="77"/>
              </a:defRPr>
            </a:lvl1pPr>
          </a:lstStyle>
          <a:p>
            <a:r>
              <a:rPr lang="nl-NL"/>
              <a:t>Plaats hier een afbeelding</a:t>
            </a:r>
          </a:p>
        </p:txBody>
      </p:sp>
      <p:sp>
        <p:nvSpPr>
          <p:cNvPr id="13" name="Tijdelijke aanduiding voor tekst 13">
            <a:extLst>
              <a:ext uri="{FF2B5EF4-FFF2-40B4-BE49-F238E27FC236}">
                <a16:creationId xmlns:a16="http://schemas.microsoft.com/office/drawing/2014/main" id="{B29A06ED-836C-012B-08FE-E80F0B1E1099}"/>
              </a:ext>
            </a:extLst>
          </p:cNvPr>
          <p:cNvSpPr>
            <a:spLocks noGrp="1"/>
          </p:cNvSpPr>
          <p:nvPr>
            <p:ph type="body" sz="quarter" idx="12" hasCustomPrompt="1"/>
          </p:nvPr>
        </p:nvSpPr>
        <p:spPr>
          <a:xfrm>
            <a:off x="1036144" y="2121179"/>
            <a:ext cx="7358109" cy="1907507"/>
          </a:xfrm>
          <a:prstGeom prst="rect">
            <a:avLst/>
          </a:prstGeom>
        </p:spPr>
        <p:txBody>
          <a:bodyPr>
            <a:normAutofit/>
          </a:bodyPr>
          <a:lstStyle>
            <a:lvl1pPr marL="0" indent="0">
              <a:lnSpc>
                <a:spcPts val="6220"/>
              </a:lnSpc>
              <a:buNone/>
              <a:defRPr sz="6600" b="0" i="0" spc="-300">
                <a:solidFill>
                  <a:srgbClr val="093B72"/>
                </a:solidFill>
                <a:latin typeface="HK Grotesk Medium" pitchFamily="2" charset="77"/>
              </a:defRPr>
            </a:lvl1pPr>
          </a:lstStyle>
          <a:p>
            <a:pPr lvl="0"/>
            <a:r>
              <a:rPr lang="nl-NL"/>
              <a:t>Hier kan een mooie grote titel</a:t>
            </a:r>
          </a:p>
        </p:txBody>
      </p:sp>
      <p:sp>
        <p:nvSpPr>
          <p:cNvPr id="14" name="Tijdelijke aanduiding voor tekst 13">
            <a:extLst>
              <a:ext uri="{FF2B5EF4-FFF2-40B4-BE49-F238E27FC236}">
                <a16:creationId xmlns:a16="http://schemas.microsoft.com/office/drawing/2014/main" id="{499F1494-7103-3083-8B2E-DD6D6E95FAF2}"/>
              </a:ext>
            </a:extLst>
          </p:cNvPr>
          <p:cNvSpPr>
            <a:spLocks noGrp="1"/>
          </p:cNvSpPr>
          <p:nvPr>
            <p:ph type="body" sz="quarter" idx="13" hasCustomPrompt="1"/>
          </p:nvPr>
        </p:nvSpPr>
        <p:spPr>
          <a:xfrm>
            <a:off x="1152510" y="1622500"/>
            <a:ext cx="7241744" cy="391663"/>
          </a:xfrm>
          <a:prstGeom prst="rect">
            <a:avLst/>
          </a:prstGeom>
        </p:spPr>
        <p:txBody>
          <a:bodyPr>
            <a:normAutofit/>
          </a:bodyPr>
          <a:lstStyle>
            <a:lvl1pPr marL="0" indent="0">
              <a:buNone/>
              <a:defRPr sz="1700" b="0" i="0" spc="200" baseline="0">
                <a:solidFill>
                  <a:srgbClr val="009498"/>
                </a:solidFill>
                <a:latin typeface="HK Grotesk Medium" pitchFamily="2" charset="77"/>
              </a:defRPr>
            </a:lvl1pPr>
          </a:lstStyle>
          <a:p>
            <a:pPr lvl="0"/>
            <a:r>
              <a:rPr lang="nl-NL"/>
              <a:t>EEN SUBTITEL IN ALL CAPS</a:t>
            </a:r>
          </a:p>
        </p:txBody>
      </p:sp>
      <p:sp>
        <p:nvSpPr>
          <p:cNvPr id="18" name="Tijdelijke aanduiding voor tekst 14">
            <a:extLst>
              <a:ext uri="{FF2B5EF4-FFF2-40B4-BE49-F238E27FC236}">
                <a16:creationId xmlns:a16="http://schemas.microsoft.com/office/drawing/2014/main" id="{C68A51B8-C97A-3A01-A528-61B277691A15}"/>
              </a:ext>
            </a:extLst>
          </p:cNvPr>
          <p:cNvSpPr>
            <a:spLocks noGrp="1"/>
          </p:cNvSpPr>
          <p:nvPr>
            <p:ph type="body" sz="quarter" idx="10" hasCustomPrompt="1"/>
          </p:nvPr>
        </p:nvSpPr>
        <p:spPr>
          <a:xfrm>
            <a:off x="1014885" y="4527628"/>
            <a:ext cx="7379368" cy="4728667"/>
          </a:xfrm>
          <a:prstGeom prst="rect">
            <a:avLst/>
          </a:prstGeom>
        </p:spPr>
        <p:txBody>
          <a:bodyPr numCol="1" spcCol="720000">
            <a:normAutofit/>
          </a:bodyPr>
          <a:lstStyle>
            <a:lvl1pPr marL="457200" indent="-457200">
              <a:spcBef>
                <a:spcPts val="1872"/>
              </a:spcBef>
              <a:buClr>
                <a:srgbClr val="009498"/>
              </a:buClr>
              <a:buFont typeface="Arial" panose="020B0604020202020204" pitchFamily="34" charset="0"/>
              <a:buChar char="•"/>
              <a:defRPr sz="2600">
                <a:latin typeface="HK Grotesk" pitchFamily="2" charset="77"/>
              </a:defRPr>
            </a:lvl1pPr>
          </a:lstStyle>
          <a:p>
            <a:pPr lvl="0"/>
            <a:r>
              <a:rPr lang="nl-NL"/>
              <a:t>Dit is een opsomming</a:t>
            </a:r>
          </a:p>
        </p:txBody>
      </p:sp>
    </p:spTree>
    <p:extLst>
      <p:ext uri="{BB962C8B-B14F-4D97-AF65-F5344CB8AC3E}">
        <p14:creationId xmlns:p14="http://schemas.microsoft.com/office/powerpoint/2010/main" val="2960176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le tekst slide">
    <p:spTree>
      <p:nvGrpSpPr>
        <p:cNvPr id="1" name=""/>
        <p:cNvGrpSpPr/>
        <p:nvPr/>
      </p:nvGrpSpPr>
      <p:grpSpPr>
        <a:xfrm>
          <a:off x="0" y="0"/>
          <a:ext cx="0" cy="0"/>
          <a:chOff x="0" y="0"/>
          <a:chExt cx="0" cy="0"/>
        </a:xfrm>
      </p:grpSpPr>
      <p:pic>
        <p:nvPicPr>
          <p:cNvPr id="8" name="Image 0" descr="preencoded.png">
            <a:extLst>
              <a:ext uri="{FF2B5EF4-FFF2-40B4-BE49-F238E27FC236}">
                <a16:creationId xmlns:a16="http://schemas.microsoft.com/office/drawing/2014/main" id="{C525DBA8-FC82-3468-37AB-5AAC6A7E377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6573980" cy="6795188"/>
          </a:xfrm>
          <a:prstGeom prst="rect">
            <a:avLst/>
          </a:prstGeom>
        </p:spPr>
      </p:pic>
      <p:sp>
        <p:nvSpPr>
          <p:cNvPr id="13" name="Tijdelijke aanduiding voor tekst 13">
            <a:extLst>
              <a:ext uri="{FF2B5EF4-FFF2-40B4-BE49-F238E27FC236}">
                <a16:creationId xmlns:a16="http://schemas.microsoft.com/office/drawing/2014/main" id="{5C1DA2B9-903A-1B6D-260A-D3A0BDEA0A74}"/>
              </a:ext>
            </a:extLst>
          </p:cNvPr>
          <p:cNvSpPr>
            <a:spLocks noGrp="1"/>
          </p:cNvSpPr>
          <p:nvPr>
            <p:ph type="body" sz="quarter" idx="11" hasCustomPrompt="1"/>
          </p:nvPr>
        </p:nvSpPr>
        <p:spPr>
          <a:xfrm>
            <a:off x="1036144" y="3497437"/>
            <a:ext cx="14833432" cy="5934952"/>
          </a:xfrm>
          <a:prstGeom prst="rect">
            <a:avLst/>
          </a:prstGeom>
        </p:spPr>
        <p:txBody>
          <a:bodyPr anchor="t">
            <a:normAutofit/>
          </a:bodyPr>
          <a:lstStyle>
            <a:lvl1pPr marL="0" indent="0" algn="l">
              <a:lnSpc>
                <a:spcPct val="140000"/>
              </a:lnSpc>
              <a:spcAft>
                <a:spcPts val="1200"/>
              </a:spcAft>
              <a:buNone/>
              <a:defRPr sz="2400">
                <a:latin typeface="HK Grotesk" pitchFamily="2" charset="77"/>
              </a:defRPr>
            </a:lvl1pPr>
          </a:lstStyle>
          <a:p>
            <a:pPr lvl="0"/>
            <a:r>
              <a:rPr lang="nl-NL">
                <a:effectLst/>
              </a:rPr>
              <a:t>Een perspectief van verschillende soorten mensen, verschillende soorten onderzoek en de invloed van de leefomgeving die aan bod komt in ons onderzoek. Een integrale aanpak met een brede blik en de menselijke maat. verschillende soorten onderzoek en de invloed van de leefomgeving die aan bod komt in ons onderzoek. Een integrale aanpak met een brede blik en de menselijke maat.</a:t>
            </a:r>
          </a:p>
          <a:p>
            <a:pPr lvl="0"/>
            <a:endParaRPr lang="nl-NL"/>
          </a:p>
        </p:txBody>
      </p:sp>
      <p:sp>
        <p:nvSpPr>
          <p:cNvPr id="15" name="Tijdelijke aanduiding voor tekst 13">
            <a:extLst>
              <a:ext uri="{FF2B5EF4-FFF2-40B4-BE49-F238E27FC236}">
                <a16:creationId xmlns:a16="http://schemas.microsoft.com/office/drawing/2014/main" id="{D5D011EB-4879-1B2F-392B-04CB5A69E9A4}"/>
              </a:ext>
            </a:extLst>
          </p:cNvPr>
          <p:cNvSpPr>
            <a:spLocks noGrp="1"/>
          </p:cNvSpPr>
          <p:nvPr>
            <p:ph type="body" sz="quarter" idx="13" hasCustomPrompt="1"/>
          </p:nvPr>
        </p:nvSpPr>
        <p:spPr>
          <a:xfrm>
            <a:off x="1152510" y="1622500"/>
            <a:ext cx="14717066" cy="391663"/>
          </a:xfrm>
          <a:prstGeom prst="rect">
            <a:avLst/>
          </a:prstGeom>
        </p:spPr>
        <p:txBody>
          <a:bodyPr>
            <a:normAutofit/>
          </a:bodyPr>
          <a:lstStyle>
            <a:lvl1pPr marL="0" indent="0">
              <a:buNone/>
              <a:defRPr sz="1700" b="0" i="0" spc="200" baseline="0">
                <a:solidFill>
                  <a:schemeClr val="tx1"/>
                </a:solidFill>
                <a:latin typeface="HK Grotesk Medium" pitchFamily="2" charset="77"/>
              </a:defRPr>
            </a:lvl1pPr>
          </a:lstStyle>
          <a:p>
            <a:pPr lvl="0"/>
            <a:r>
              <a:rPr lang="nl-NL"/>
              <a:t>EEN SUBTITEL IN ALL CAPS</a:t>
            </a:r>
          </a:p>
        </p:txBody>
      </p:sp>
      <p:sp>
        <p:nvSpPr>
          <p:cNvPr id="16" name="Tijdelijke aanduiding voor tekst 13">
            <a:extLst>
              <a:ext uri="{FF2B5EF4-FFF2-40B4-BE49-F238E27FC236}">
                <a16:creationId xmlns:a16="http://schemas.microsoft.com/office/drawing/2014/main" id="{E16A2621-A3CD-7AAB-3909-AB20720EA5EB}"/>
              </a:ext>
            </a:extLst>
          </p:cNvPr>
          <p:cNvSpPr>
            <a:spLocks noGrp="1"/>
          </p:cNvSpPr>
          <p:nvPr>
            <p:ph type="body" sz="quarter" idx="12" hasCustomPrompt="1"/>
          </p:nvPr>
        </p:nvSpPr>
        <p:spPr>
          <a:xfrm>
            <a:off x="1036144" y="2121179"/>
            <a:ext cx="14833432" cy="940245"/>
          </a:xfrm>
          <a:prstGeom prst="rect">
            <a:avLst/>
          </a:prstGeom>
        </p:spPr>
        <p:txBody>
          <a:bodyPr>
            <a:normAutofit/>
          </a:bodyPr>
          <a:lstStyle>
            <a:lvl1pPr marL="0" indent="0">
              <a:lnSpc>
                <a:spcPts val="6220"/>
              </a:lnSpc>
              <a:buNone/>
              <a:defRPr sz="6600" b="0" i="0" spc="-300">
                <a:solidFill>
                  <a:srgbClr val="2A8BBF"/>
                </a:solidFill>
                <a:latin typeface="HK Grotesk Medium" pitchFamily="2" charset="77"/>
              </a:defRPr>
            </a:lvl1pPr>
          </a:lstStyle>
          <a:p>
            <a:pPr lvl="0"/>
            <a:r>
              <a:rPr lang="nl-NL"/>
              <a:t>Hier kan een mooie grote titel</a:t>
            </a:r>
          </a:p>
        </p:txBody>
      </p:sp>
      <p:sp>
        <p:nvSpPr>
          <p:cNvPr id="17" name="Tijdelijke aanduiding voor dianummer 16">
            <a:extLst>
              <a:ext uri="{FF2B5EF4-FFF2-40B4-BE49-F238E27FC236}">
                <a16:creationId xmlns:a16="http://schemas.microsoft.com/office/drawing/2014/main" id="{67497707-76A6-9639-A54E-718A4A677502}"/>
              </a:ext>
            </a:extLst>
          </p:cNvPr>
          <p:cNvSpPr>
            <a:spLocks noGrp="1"/>
          </p:cNvSpPr>
          <p:nvPr>
            <p:ph type="sldNum" sz="quarter" idx="14"/>
          </p:nvPr>
        </p:nvSpPr>
        <p:spPr/>
        <p:txBody>
          <a:bodyPr/>
          <a:lstStyle/>
          <a:p>
            <a:fld id="{5EBF7046-9446-DF4D-B3AE-6EDAB2F9339A}" type="slidenum">
              <a:rPr lang="nl-NL" smtClean="0"/>
              <a:pPr/>
              <a:t>‹nr.›</a:t>
            </a:fld>
            <a:endParaRPr lang="nl-NL"/>
          </a:p>
        </p:txBody>
      </p:sp>
      <p:pic>
        <p:nvPicPr>
          <p:cNvPr id="2" name="Image 1" descr="preencoded.png">
            <a:extLst>
              <a:ext uri="{FF2B5EF4-FFF2-40B4-BE49-F238E27FC236}">
                <a16:creationId xmlns:a16="http://schemas.microsoft.com/office/drawing/2014/main" id="{63F3D7B0-EDB3-980E-6EDF-8981D87744A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6973550" y="9058275"/>
            <a:ext cx="609600" cy="542925"/>
          </a:xfrm>
          <a:prstGeom prst="rect">
            <a:avLst/>
          </a:prstGeom>
        </p:spPr>
      </p:pic>
    </p:spTree>
    <p:extLst>
      <p:ext uri="{BB962C8B-B14F-4D97-AF65-F5344CB8AC3E}">
        <p14:creationId xmlns:p14="http://schemas.microsoft.com/office/powerpoint/2010/main" val="1054957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4274D70D-6DE8-0F2A-1A5B-520C677EFCE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6573980" cy="6795188"/>
          </a:xfrm>
          <a:prstGeom prst="rect">
            <a:avLst/>
          </a:prstGeom>
        </p:spPr>
      </p:pic>
      <p:sp>
        <p:nvSpPr>
          <p:cNvPr id="21" name="Tijdelijke aanduiding voor tekst 13">
            <a:extLst>
              <a:ext uri="{FF2B5EF4-FFF2-40B4-BE49-F238E27FC236}">
                <a16:creationId xmlns:a16="http://schemas.microsoft.com/office/drawing/2014/main" id="{2615E71F-95A3-4A69-E549-E64E1B63085B}"/>
              </a:ext>
            </a:extLst>
          </p:cNvPr>
          <p:cNvSpPr>
            <a:spLocks noGrp="1"/>
          </p:cNvSpPr>
          <p:nvPr>
            <p:ph type="body" sz="quarter" idx="13" hasCustomPrompt="1"/>
          </p:nvPr>
        </p:nvSpPr>
        <p:spPr>
          <a:xfrm>
            <a:off x="1152510" y="1622500"/>
            <a:ext cx="14717066" cy="391663"/>
          </a:xfrm>
          <a:prstGeom prst="rect">
            <a:avLst/>
          </a:prstGeom>
        </p:spPr>
        <p:txBody>
          <a:bodyPr>
            <a:normAutofit/>
          </a:bodyPr>
          <a:lstStyle>
            <a:lvl1pPr marL="0" indent="0">
              <a:buNone/>
              <a:defRPr sz="1700" b="0" i="0" spc="200" baseline="0">
                <a:solidFill>
                  <a:schemeClr val="tx1"/>
                </a:solidFill>
                <a:latin typeface="HK Grotesk Medium" pitchFamily="2" charset="77"/>
              </a:defRPr>
            </a:lvl1pPr>
          </a:lstStyle>
          <a:p>
            <a:pPr lvl="0"/>
            <a:r>
              <a:rPr lang="nl-NL"/>
              <a:t>EEN SUBTITEL IN ALL CAPS</a:t>
            </a:r>
          </a:p>
        </p:txBody>
      </p:sp>
      <p:sp>
        <p:nvSpPr>
          <p:cNvPr id="22" name="Tijdelijke aanduiding voor tekst 13">
            <a:extLst>
              <a:ext uri="{FF2B5EF4-FFF2-40B4-BE49-F238E27FC236}">
                <a16:creationId xmlns:a16="http://schemas.microsoft.com/office/drawing/2014/main" id="{80B24B1C-BF5F-60DA-EEE3-07419B267D21}"/>
              </a:ext>
            </a:extLst>
          </p:cNvPr>
          <p:cNvSpPr>
            <a:spLocks noGrp="1"/>
          </p:cNvSpPr>
          <p:nvPr>
            <p:ph type="body" sz="quarter" idx="12" hasCustomPrompt="1"/>
          </p:nvPr>
        </p:nvSpPr>
        <p:spPr>
          <a:xfrm>
            <a:off x="1036144" y="2121179"/>
            <a:ext cx="14833432" cy="940245"/>
          </a:xfrm>
          <a:prstGeom prst="rect">
            <a:avLst/>
          </a:prstGeom>
        </p:spPr>
        <p:txBody>
          <a:bodyPr>
            <a:normAutofit/>
          </a:bodyPr>
          <a:lstStyle>
            <a:lvl1pPr marL="0" indent="0">
              <a:lnSpc>
                <a:spcPts val="6220"/>
              </a:lnSpc>
              <a:buNone/>
              <a:defRPr sz="6600" b="0" i="0" spc="-300">
                <a:solidFill>
                  <a:srgbClr val="2A8BBF"/>
                </a:solidFill>
                <a:latin typeface="HK Grotesk Medium" pitchFamily="2" charset="77"/>
              </a:defRPr>
            </a:lvl1pPr>
          </a:lstStyle>
          <a:p>
            <a:pPr lvl="0"/>
            <a:r>
              <a:rPr lang="nl-NL"/>
              <a:t>Hier kan een mooie grote titel</a:t>
            </a:r>
          </a:p>
        </p:txBody>
      </p:sp>
      <p:sp>
        <p:nvSpPr>
          <p:cNvPr id="23" name="Tijdelijke aanduiding voor tekst 14">
            <a:extLst>
              <a:ext uri="{FF2B5EF4-FFF2-40B4-BE49-F238E27FC236}">
                <a16:creationId xmlns:a16="http://schemas.microsoft.com/office/drawing/2014/main" id="{5E703AA9-85E0-770C-9636-639BFE0D01EE}"/>
              </a:ext>
            </a:extLst>
          </p:cNvPr>
          <p:cNvSpPr>
            <a:spLocks noGrp="1"/>
          </p:cNvSpPr>
          <p:nvPr>
            <p:ph type="body" sz="quarter" idx="10" hasCustomPrompt="1"/>
          </p:nvPr>
        </p:nvSpPr>
        <p:spPr>
          <a:xfrm>
            <a:off x="1014885" y="4049116"/>
            <a:ext cx="15791980" cy="5207180"/>
          </a:xfrm>
          <a:prstGeom prst="rect">
            <a:avLst/>
          </a:prstGeom>
        </p:spPr>
        <p:txBody>
          <a:bodyPr numCol="2" spcCol="1080000">
            <a:normAutofit/>
          </a:bodyPr>
          <a:lstStyle>
            <a:lvl1pPr marL="457200" indent="-457200">
              <a:spcBef>
                <a:spcPts val="1872"/>
              </a:spcBef>
              <a:buClr>
                <a:srgbClr val="009498"/>
              </a:buClr>
              <a:buFont typeface="Arial" panose="020B0604020202020204" pitchFamily="34" charset="0"/>
              <a:buChar char="•"/>
              <a:defRPr sz="2600">
                <a:latin typeface="HK Grotesk" pitchFamily="2" charset="77"/>
              </a:defRPr>
            </a:lvl1pPr>
          </a:lstStyle>
          <a:p>
            <a:pPr lvl="0"/>
            <a:r>
              <a:rPr lang="nl-NL"/>
              <a:t>Hier kan een grote opsomming komen </a:t>
            </a:r>
          </a:p>
        </p:txBody>
      </p:sp>
      <p:sp>
        <p:nvSpPr>
          <p:cNvPr id="28" name="Tijdelijke aanduiding voor dianummer 27">
            <a:extLst>
              <a:ext uri="{FF2B5EF4-FFF2-40B4-BE49-F238E27FC236}">
                <a16:creationId xmlns:a16="http://schemas.microsoft.com/office/drawing/2014/main" id="{9DB325C5-F7B7-C693-A041-77E98C034C39}"/>
              </a:ext>
            </a:extLst>
          </p:cNvPr>
          <p:cNvSpPr>
            <a:spLocks noGrp="1"/>
          </p:cNvSpPr>
          <p:nvPr>
            <p:ph type="sldNum" sz="quarter" idx="14"/>
          </p:nvPr>
        </p:nvSpPr>
        <p:spPr/>
        <p:txBody>
          <a:bodyPr/>
          <a:lstStyle/>
          <a:p>
            <a:fld id="{5EBF7046-9446-DF4D-B3AE-6EDAB2F9339A}" type="slidenum">
              <a:rPr lang="nl-NL" smtClean="0"/>
              <a:pPr/>
              <a:t>‹nr.›</a:t>
            </a:fld>
            <a:endParaRPr lang="nl-NL"/>
          </a:p>
        </p:txBody>
      </p:sp>
      <p:pic>
        <p:nvPicPr>
          <p:cNvPr id="2" name="Image 1" descr="preencoded.png">
            <a:extLst>
              <a:ext uri="{FF2B5EF4-FFF2-40B4-BE49-F238E27FC236}">
                <a16:creationId xmlns:a16="http://schemas.microsoft.com/office/drawing/2014/main" id="{80ACD69A-213C-551D-C062-E3CD938FA0E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6973550" y="9058275"/>
            <a:ext cx="609600" cy="542925"/>
          </a:xfrm>
          <a:prstGeom prst="rect">
            <a:avLst/>
          </a:prstGeom>
        </p:spPr>
      </p:pic>
    </p:spTree>
    <p:extLst>
      <p:ext uri="{BB962C8B-B14F-4D97-AF65-F5344CB8AC3E}">
        <p14:creationId xmlns:p14="http://schemas.microsoft.com/office/powerpoint/2010/main" val="2024813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blad">
    <p:bg>
      <p:bgPr>
        <a:solidFill>
          <a:srgbClr val="009498"/>
        </a:solidFill>
        <a:effectLst/>
      </p:bgPr>
    </p:bg>
    <p:spTree>
      <p:nvGrpSpPr>
        <p:cNvPr id="1" name=""/>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83B1616C-0476-CB35-0B04-A6837BEFA85D}"/>
              </a:ext>
            </a:extLst>
          </p:cNvPr>
          <p:cNvPicPr>
            <a:picLocks noChangeAspect="1"/>
          </p:cNvPicPr>
          <p:nvPr userDrawn="1"/>
        </p:nvPicPr>
        <p:blipFill>
          <a:blip r:embed="rId2"/>
          <a:srcRect/>
          <a:stretch/>
        </p:blipFill>
        <p:spPr>
          <a:xfrm>
            <a:off x="4014216" y="1240113"/>
            <a:ext cx="14288020" cy="9054896"/>
          </a:xfrm>
          <a:prstGeom prst="rect">
            <a:avLst/>
          </a:prstGeom>
        </p:spPr>
      </p:pic>
      <p:pic>
        <p:nvPicPr>
          <p:cNvPr id="7" name="Image 5" descr="preencoded.png">
            <a:extLst>
              <a:ext uri="{FF2B5EF4-FFF2-40B4-BE49-F238E27FC236}">
                <a16:creationId xmlns:a16="http://schemas.microsoft.com/office/drawing/2014/main" id="{BA86BECB-1266-69EB-7746-473C6440C54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10067" y="-67733"/>
            <a:ext cx="18508134" cy="2296843"/>
          </a:xfrm>
          <a:prstGeom prst="rect">
            <a:avLst/>
          </a:prstGeom>
        </p:spPr>
      </p:pic>
      <p:sp>
        <p:nvSpPr>
          <p:cNvPr id="13" name="Text 4">
            <a:extLst>
              <a:ext uri="{FF2B5EF4-FFF2-40B4-BE49-F238E27FC236}">
                <a16:creationId xmlns:a16="http://schemas.microsoft.com/office/drawing/2014/main" id="{9B7B73F3-31B9-A90F-5995-8E52A959677E}"/>
              </a:ext>
            </a:extLst>
          </p:cNvPr>
          <p:cNvSpPr/>
          <p:nvPr userDrawn="1"/>
        </p:nvSpPr>
        <p:spPr>
          <a:xfrm>
            <a:off x="14163675" y="1352708"/>
            <a:ext cx="2991191" cy="295275"/>
          </a:xfrm>
          <a:prstGeom prst="rect">
            <a:avLst/>
          </a:prstGeom>
          <a:noFill/>
          <a:ln/>
        </p:spPr>
        <p:txBody>
          <a:bodyPr wrap="square" lIns="0" tIns="0" rIns="0" bIns="0" rtlCol="0" anchor="t"/>
          <a:lstStyle/>
          <a:p>
            <a:pPr marL="0" indent="0" algn="r">
              <a:lnSpc>
                <a:spcPts val="2100"/>
              </a:lnSpc>
              <a:buNone/>
            </a:pPr>
            <a:endParaRPr lang="en-US" sz="1800"/>
          </a:p>
        </p:txBody>
      </p:sp>
      <p:sp>
        <p:nvSpPr>
          <p:cNvPr id="15" name="Tijdelijke aanduiding voor tekst 14">
            <a:extLst>
              <a:ext uri="{FF2B5EF4-FFF2-40B4-BE49-F238E27FC236}">
                <a16:creationId xmlns:a16="http://schemas.microsoft.com/office/drawing/2014/main" id="{BA53A5E0-B885-A15E-9806-BA6725B7FA1F}"/>
              </a:ext>
            </a:extLst>
          </p:cNvPr>
          <p:cNvSpPr>
            <a:spLocks noGrp="1"/>
          </p:cNvSpPr>
          <p:nvPr>
            <p:ph type="body" sz="quarter" idx="10" hasCustomPrompt="1"/>
          </p:nvPr>
        </p:nvSpPr>
        <p:spPr>
          <a:xfrm>
            <a:off x="14353674" y="1028830"/>
            <a:ext cx="2883501" cy="342900"/>
          </a:xfrm>
          <a:prstGeom prst="rect">
            <a:avLst/>
          </a:prstGeom>
        </p:spPr>
        <p:txBody>
          <a:bodyPr>
            <a:normAutofit/>
          </a:bodyPr>
          <a:lstStyle>
            <a:lvl1pPr marL="0" indent="0" algn="r">
              <a:buNone/>
              <a:defRPr sz="1800">
                <a:latin typeface="HK Grotesk" pitchFamily="2" charset="77"/>
              </a:defRPr>
            </a:lvl1pPr>
          </a:lstStyle>
          <a:p>
            <a:pPr lvl="0"/>
            <a:r>
              <a:rPr lang="nl-NL"/>
              <a:t>Auteur</a:t>
            </a:r>
          </a:p>
        </p:txBody>
      </p:sp>
      <p:sp>
        <p:nvSpPr>
          <p:cNvPr id="16" name="Tijdelijke aanduiding voor tekst 14">
            <a:extLst>
              <a:ext uri="{FF2B5EF4-FFF2-40B4-BE49-F238E27FC236}">
                <a16:creationId xmlns:a16="http://schemas.microsoft.com/office/drawing/2014/main" id="{87CDE138-E47B-B779-52DA-6F68E2DF4291}"/>
              </a:ext>
            </a:extLst>
          </p:cNvPr>
          <p:cNvSpPr>
            <a:spLocks noGrp="1"/>
          </p:cNvSpPr>
          <p:nvPr>
            <p:ph type="body" sz="quarter" idx="11" hasCustomPrompt="1"/>
          </p:nvPr>
        </p:nvSpPr>
        <p:spPr>
          <a:xfrm>
            <a:off x="12577012" y="1369208"/>
            <a:ext cx="4660164" cy="654023"/>
          </a:xfrm>
          <a:prstGeom prst="rect">
            <a:avLst/>
          </a:prstGeom>
        </p:spPr>
        <p:txBody>
          <a:bodyPr>
            <a:normAutofit/>
          </a:bodyPr>
          <a:lstStyle>
            <a:lvl1pPr marL="0" indent="0" algn="r">
              <a:buNone/>
              <a:defRPr sz="1800">
                <a:latin typeface="HK Grotesk" pitchFamily="2" charset="77"/>
              </a:defRPr>
            </a:lvl1pPr>
          </a:lstStyle>
          <a:p>
            <a:pPr lvl="0"/>
            <a:r>
              <a:rPr lang="nl-NL"/>
              <a:t>Functie</a:t>
            </a:r>
          </a:p>
        </p:txBody>
      </p:sp>
      <p:sp>
        <p:nvSpPr>
          <p:cNvPr id="17" name="Tijdelijke aanduiding voor tekst 14">
            <a:extLst>
              <a:ext uri="{FF2B5EF4-FFF2-40B4-BE49-F238E27FC236}">
                <a16:creationId xmlns:a16="http://schemas.microsoft.com/office/drawing/2014/main" id="{2A226409-4A0C-2121-1984-9F8AC9879913}"/>
              </a:ext>
            </a:extLst>
          </p:cNvPr>
          <p:cNvSpPr>
            <a:spLocks noGrp="1"/>
          </p:cNvSpPr>
          <p:nvPr>
            <p:ph type="body" sz="quarter" idx="12" hasCustomPrompt="1"/>
          </p:nvPr>
        </p:nvSpPr>
        <p:spPr>
          <a:xfrm>
            <a:off x="15179476" y="549176"/>
            <a:ext cx="2057699" cy="342900"/>
          </a:xfrm>
          <a:prstGeom prst="rect">
            <a:avLst/>
          </a:prstGeom>
        </p:spPr>
        <p:txBody>
          <a:bodyPr>
            <a:normAutofit/>
          </a:bodyPr>
          <a:lstStyle>
            <a:lvl1pPr marL="0" indent="0" algn="r">
              <a:buNone/>
              <a:defRPr sz="1800">
                <a:solidFill>
                  <a:srgbClr val="C7002A"/>
                </a:solidFill>
                <a:latin typeface="HK Grotesk" pitchFamily="2" charset="77"/>
              </a:defRPr>
            </a:lvl1pPr>
          </a:lstStyle>
          <a:p>
            <a:pPr lvl="0"/>
            <a:r>
              <a:rPr lang="nl-NL"/>
              <a:t>13 april 2023</a:t>
            </a:r>
          </a:p>
        </p:txBody>
      </p:sp>
      <p:sp>
        <p:nvSpPr>
          <p:cNvPr id="18" name="Tijdelijke aanduiding voor tekst 14">
            <a:extLst>
              <a:ext uri="{FF2B5EF4-FFF2-40B4-BE49-F238E27FC236}">
                <a16:creationId xmlns:a16="http://schemas.microsoft.com/office/drawing/2014/main" id="{38F118F5-70EC-E9D8-CA99-4DB339C7B511}"/>
              </a:ext>
            </a:extLst>
          </p:cNvPr>
          <p:cNvSpPr>
            <a:spLocks noGrp="1"/>
          </p:cNvSpPr>
          <p:nvPr>
            <p:ph type="body" sz="quarter" idx="13" hasCustomPrompt="1"/>
          </p:nvPr>
        </p:nvSpPr>
        <p:spPr>
          <a:xfrm>
            <a:off x="1518690" y="5296208"/>
            <a:ext cx="9716774" cy="1131156"/>
          </a:xfrm>
          <a:prstGeom prst="rect">
            <a:avLst/>
          </a:prstGeom>
        </p:spPr>
        <p:txBody>
          <a:bodyPr anchor="b">
            <a:normAutofit/>
          </a:bodyPr>
          <a:lstStyle>
            <a:lvl1pPr marL="0" indent="0" algn="l">
              <a:buNone/>
              <a:defRPr sz="1600" spc="200" baseline="0">
                <a:solidFill>
                  <a:schemeClr val="bg1"/>
                </a:solidFill>
                <a:latin typeface="HK Grotesk" pitchFamily="2" charset="77"/>
              </a:defRPr>
            </a:lvl1pPr>
          </a:lstStyle>
          <a:p>
            <a:pPr lvl="0"/>
            <a:r>
              <a:rPr lang="nl-NL"/>
              <a:t>GEBRUIK VOOR DE SUBTITEL HOOFDLETTERS</a:t>
            </a:r>
          </a:p>
        </p:txBody>
      </p:sp>
      <p:sp>
        <p:nvSpPr>
          <p:cNvPr id="20" name="Tijdelijke aanduiding voor tekst 14">
            <a:extLst>
              <a:ext uri="{FF2B5EF4-FFF2-40B4-BE49-F238E27FC236}">
                <a16:creationId xmlns:a16="http://schemas.microsoft.com/office/drawing/2014/main" id="{3BEA855F-A17D-AFCE-65C5-23ACA46FE28D}"/>
              </a:ext>
            </a:extLst>
          </p:cNvPr>
          <p:cNvSpPr>
            <a:spLocks noGrp="1"/>
          </p:cNvSpPr>
          <p:nvPr>
            <p:ph type="body" sz="quarter" idx="14" hasCustomPrompt="1"/>
          </p:nvPr>
        </p:nvSpPr>
        <p:spPr>
          <a:xfrm>
            <a:off x="1428749" y="6427364"/>
            <a:ext cx="13750727" cy="2788237"/>
          </a:xfrm>
          <a:prstGeom prst="rect">
            <a:avLst/>
          </a:prstGeom>
        </p:spPr>
        <p:txBody>
          <a:bodyPr anchor="b">
            <a:normAutofit/>
          </a:bodyPr>
          <a:lstStyle>
            <a:lvl1pPr marL="0" indent="0" algn="l">
              <a:lnSpc>
                <a:spcPts val="9500"/>
              </a:lnSpc>
              <a:buNone/>
              <a:defRPr sz="9000" spc="-300" baseline="0">
                <a:solidFill>
                  <a:schemeClr val="bg1"/>
                </a:solidFill>
                <a:latin typeface="Frutiger LT Std 55 Roman" panose="020B0602020204020204" pitchFamily="34" charset="77"/>
              </a:defRPr>
            </a:lvl1pPr>
          </a:lstStyle>
          <a:p>
            <a:pPr lvl="0"/>
            <a:r>
              <a:rPr lang="nl-NL"/>
              <a:t>Hier past een mooie presentatietitel</a:t>
            </a:r>
          </a:p>
        </p:txBody>
      </p:sp>
      <p:pic>
        <p:nvPicPr>
          <p:cNvPr id="11" name="Image 2" descr="preencoded.png">
            <a:extLst>
              <a:ext uri="{FF2B5EF4-FFF2-40B4-BE49-F238E27FC236}">
                <a16:creationId xmlns:a16="http://schemas.microsoft.com/office/drawing/2014/main" id="{62363F29-D8B3-14DF-3F29-B8E78D7AB86D}"/>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962025" y="323850"/>
            <a:ext cx="5048250" cy="1564474"/>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lexibele contentslide blauw">
    <p:bg>
      <p:bgPr>
        <a:solidFill>
          <a:srgbClr val="2A8BBF"/>
        </a:solidFill>
        <a:effectLst/>
      </p:bgPr>
    </p:bg>
    <p:spTree>
      <p:nvGrpSpPr>
        <p:cNvPr id="1" name=""/>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C075571D-516C-2BB5-839F-7BD318ABB93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7620000" cy="10287000"/>
          </a:xfrm>
          <a:prstGeom prst="rect">
            <a:avLst/>
          </a:prstGeom>
        </p:spPr>
      </p:pic>
      <p:sp>
        <p:nvSpPr>
          <p:cNvPr id="7" name="Tijdelijke aanduiding voor tekst 13">
            <a:extLst>
              <a:ext uri="{FF2B5EF4-FFF2-40B4-BE49-F238E27FC236}">
                <a16:creationId xmlns:a16="http://schemas.microsoft.com/office/drawing/2014/main" id="{2FDD1F3A-F831-49E7-8850-9BA625ED7C93}"/>
              </a:ext>
            </a:extLst>
          </p:cNvPr>
          <p:cNvSpPr>
            <a:spLocks noGrp="1"/>
          </p:cNvSpPr>
          <p:nvPr>
            <p:ph type="body" sz="quarter" idx="13" hasCustomPrompt="1"/>
          </p:nvPr>
        </p:nvSpPr>
        <p:spPr>
          <a:xfrm>
            <a:off x="1152510" y="1622500"/>
            <a:ext cx="14717066" cy="391663"/>
          </a:xfrm>
          <a:prstGeom prst="rect">
            <a:avLst/>
          </a:prstGeom>
        </p:spPr>
        <p:txBody>
          <a:bodyPr>
            <a:normAutofit/>
          </a:bodyPr>
          <a:lstStyle>
            <a:lvl1pPr marL="0" indent="0">
              <a:buNone/>
              <a:defRPr sz="1700" b="0" i="0" spc="200" baseline="0">
                <a:solidFill>
                  <a:schemeClr val="bg1"/>
                </a:solidFill>
                <a:latin typeface="HK Grotesk Medium" pitchFamily="2" charset="77"/>
              </a:defRPr>
            </a:lvl1pPr>
          </a:lstStyle>
          <a:p>
            <a:pPr lvl="0"/>
            <a:r>
              <a:rPr lang="nl-NL"/>
              <a:t>EEN SUBTITEL IN ALL CAPS</a:t>
            </a:r>
          </a:p>
        </p:txBody>
      </p:sp>
      <p:sp>
        <p:nvSpPr>
          <p:cNvPr id="8" name="Tijdelijke aanduiding voor tekst 13">
            <a:extLst>
              <a:ext uri="{FF2B5EF4-FFF2-40B4-BE49-F238E27FC236}">
                <a16:creationId xmlns:a16="http://schemas.microsoft.com/office/drawing/2014/main" id="{00A2F692-D36B-6B8B-CB37-B8529DCAF66A}"/>
              </a:ext>
            </a:extLst>
          </p:cNvPr>
          <p:cNvSpPr>
            <a:spLocks noGrp="1"/>
          </p:cNvSpPr>
          <p:nvPr>
            <p:ph type="body" sz="quarter" idx="12" hasCustomPrompt="1"/>
          </p:nvPr>
        </p:nvSpPr>
        <p:spPr>
          <a:xfrm>
            <a:off x="1036144" y="2121179"/>
            <a:ext cx="14833432" cy="940245"/>
          </a:xfrm>
          <a:prstGeom prst="rect">
            <a:avLst/>
          </a:prstGeom>
        </p:spPr>
        <p:txBody>
          <a:bodyPr>
            <a:normAutofit/>
          </a:bodyPr>
          <a:lstStyle>
            <a:lvl1pPr marL="0" indent="0">
              <a:lnSpc>
                <a:spcPts val="6220"/>
              </a:lnSpc>
              <a:buNone/>
              <a:defRPr sz="6600" b="0" i="0" spc="-300">
                <a:solidFill>
                  <a:schemeClr val="bg1"/>
                </a:solidFill>
                <a:latin typeface="HK Grotesk Medium" pitchFamily="2" charset="77"/>
              </a:defRPr>
            </a:lvl1pPr>
          </a:lstStyle>
          <a:p>
            <a:pPr lvl="0"/>
            <a:r>
              <a:rPr lang="nl-NL"/>
              <a:t>Hier kan een mooie grote titel</a:t>
            </a:r>
          </a:p>
        </p:txBody>
      </p:sp>
      <p:sp>
        <p:nvSpPr>
          <p:cNvPr id="9" name="Tijdelijke aanduiding voor inhoud 9">
            <a:extLst>
              <a:ext uri="{FF2B5EF4-FFF2-40B4-BE49-F238E27FC236}">
                <a16:creationId xmlns:a16="http://schemas.microsoft.com/office/drawing/2014/main" id="{0E00BC84-F87D-F49C-964A-8D724A1C4579}"/>
              </a:ext>
            </a:extLst>
          </p:cNvPr>
          <p:cNvSpPr>
            <a:spLocks noGrp="1"/>
          </p:cNvSpPr>
          <p:nvPr>
            <p:ph sz="quarter" idx="14"/>
          </p:nvPr>
        </p:nvSpPr>
        <p:spPr>
          <a:xfrm>
            <a:off x="1036144" y="3368675"/>
            <a:ext cx="14834094" cy="5919788"/>
          </a:xfrm>
          <a:prstGeom prst="rect">
            <a:avLst/>
          </a:prstGeom>
        </p:spPr>
        <p:txBody>
          <a:bodyPr vert="horz">
            <a:normAutofit/>
          </a:bodyPr>
          <a:lstStyle>
            <a:lvl1pPr marL="342900" indent="-342900">
              <a:buFont typeface="Arial" panose="020B0604020202020204" pitchFamily="34" charset="0"/>
              <a:buChar char="•"/>
              <a:defRPr>
                <a:solidFill>
                  <a:schemeClr val="bg1"/>
                </a:solidFill>
                <a:latin typeface="HK Grotesk" pitchFamily="2" charset="77"/>
              </a:defRPr>
            </a:lvl1pPr>
            <a:lvl2pPr marL="742950" indent="-285750">
              <a:buFont typeface="Arial" panose="020B0604020202020204" pitchFamily="34" charset="0"/>
              <a:buChar char="•"/>
              <a:defRPr>
                <a:solidFill>
                  <a:schemeClr val="bg1"/>
                </a:solidFill>
                <a:latin typeface="HK Grotesk" pitchFamily="2" charset="77"/>
              </a:defRPr>
            </a:lvl2pPr>
            <a:lvl3pPr marL="1143000" indent="-228600">
              <a:buFont typeface="Arial" panose="020B0604020202020204" pitchFamily="34" charset="0"/>
              <a:buChar char="•"/>
              <a:defRPr>
                <a:solidFill>
                  <a:schemeClr val="bg1"/>
                </a:solidFill>
                <a:latin typeface="HK Grotesk" pitchFamily="2" charset="77"/>
              </a:defRPr>
            </a:lvl3pPr>
            <a:lvl4pPr marL="1600200" indent="-228600">
              <a:buFont typeface="Arial" panose="020B0604020202020204" pitchFamily="34" charset="0"/>
              <a:buChar char="•"/>
              <a:defRPr>
                <a:solidFill>
                  <a:schemeClr val="bg1"/>
                </a:solidFill>
                <a:latin typeface="HK Grotesk" pitchFamily="2" charset="77"/>
              </a:defRPr>
            </a:lvl4pPr>
            <a:lvl5pPr marL="2057400" indent="-228600">
              <a:buFont typeface="Arial" panose="020B0604020202020204" pitchFamily="34" charset="0"/>
              <a:buChar char="•"/>
              <a:defRPr>
                <a:solidFill>
                  <a:schemeClr val="bg1"/>
                </a:solidFill>
                <a:latin typeface="HK Grotesk" pitchFamily="2" charset="77"/>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a:extLst>
              <a:ext uri="{FF2B5EF4-FFF2-40B4-BE49-F238E27FC236}">
                <a16:creationId xmlns:a16="http://schemas.microsoft.com/office/drawing/2014/main" id="{DCE6555C-3999-3600-1EC0-4239248D5E22}"/>
              </a:ext>
            </a:extLst>
          </p:cNvPr>
          <p:cNvSpPr>
            <a:spLocks noGrp="1"/>
          </p:cNvSpPr>
          <p:nvPr>
            <p:ph type="sldNum" sz="quarter" idx="15"/>
          </p:nvPr>
        </p:nvSpPr>
        <p:spPr/>
        <p:txBody>
          <a:bodyPr/>
          <a:lstStyle>
            <a:lvl1pPr>
              <a:defRPr>
                <a:solidFill>
                  <a:schemeClr val="bg1"/>
                </a:solidFill>
              </a:defRPr>
            </a:lvl1pPr>
          </a:lstStyle>
          <a:p>
            <a:fld id="{5EBF7046-9446-DF4D-B3AE-6EDAB2F9339A}" type="slidenum">
              <a:rPr lang="nl-NL" smtClean="0"/>
              <a:pPr/>
              <a:t>‹nr.›</a:t>
            </a:fld>
            <a:endParaRPr lang="nl-NL"/>
          </a:p>
        </p:txBody>
      </p:sp>
    </p:spTree>
    <p:extLst>
      <p:ext uri="{BB962C8B-B14F-4D97-AF65-F5344CB8AC3E}">
        <p14:creationId xmlns:p14="http://schemas.microsoft.com/office/powerpoint/2010/main" val="740587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lexibele contentslide turquoise 1">
    <p:bg>
      <p:bgPr>
        <a:solidFill>
          <a:srgbClr val="009498"/>
        </a:solidFill>
        <a:effectLst/>
      </p:bgPr>
    </p:bg>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D62C2636-AAEA-4A32-3D3B-988AB8B7DC5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7620000" cy="10287000"/>
          </a:xfrm>
          <a:prstGeom prst="rect">
            <a:avLst/>
          </a:prstGeom>
        </p:spPr>
      </p:pic>
      <p:sp>
        <p:nvSpPr>
          <p:cNvPr id="7" name="Tijdelijke aanduiding voor tekst 13">
            <a:extLst>
              <a:ext uri="{FF2B5EF4-FFF2-40B4-BE49-F238E27FC236}">
                <a16:creationId xmlns:a16="http://schemas.microsoft.com/office/drawing/2014/main" id="{2FDD1F3A-F831-49E7-8850-9BA625ED7C93}"/>
              </a:ext>
            </a:extLst>
          </p:cNvPr>
          <p:cNvSpPr>
            <a:spLocks noGrp="1"/>
          </p:cNvSpPr>
          <p:nvPr>
            <p:ph type="body" sz="quarter" idx="13" hasCustomPrompt="1"/>
          </p:nvPr>
        </p:nvSpPr>
        <p:spPr>
          <a:xfrm>
            <a:off x="1152510" y="1622500"/>
            <a:ext cx="14717066" cy="391663"/>
          </a:xfrm>
          <a:prstGeom prst="rect">
            <a:avLst/>
          </a:prstGeom>
        </p:spPr>
        <p:txBody>
          <a:bodyPr>
            <a:normAutofit/>
          </a:bodyPr>
          <a:lstStyle>
            <a:lvl1pPr marL="0" indent="0">
              <a:buNone/>
              <a:defRPr sz="1700" b="0" i="0" spc="200" baseline="0">
                <a:solidFill>
                  <a:schemeClr val="bg1"/>
                </a:solidFill>
                <a:latin typeface="HK Grotesk Medium" pitchFamily="2" charset="77"/>
              </a:defRPr>
            </a:lvl1pPr>
          </a:lstStyle>
          <a:p>
            <a:pPr lvl="0"/>
            <a:r>
              <a:rPr lang="nl-NL"/>
              <a:t>EEN SUBTITEL IN ALL CAPS</a:t>
            </a:r>
          </a:p>
        </p:txBody>
      </p:sp>
      <p:sp>
        <p:nvSpPr>
          <p:cNvPr id="8" name="Tijdelijke aanduiding voor tekst 13">
            <a:extLst>
              <a:ext uri="{FF2B5EF4-FFF2-40B4-BE49-F238E27FC236}">
                <a16:creationId xmlns:a16="http://schemas.microsoft.com/office/drawing/2014/main" id="{00A2F692-D36B-6B8B-CB37-B8529DCAF66A}"/>
              </a:ext>
            </a:extLst>
          </p:cNvPr>
          <p:cNvSpPr>
            <a:spLocks noGrp="1"/>
          </p:cNvSpPr>
          <p:nvPr>
            <p:ph type="body" sz="quarter" idx="12" hasCustomPrompt="1"/>
          </p:nvPr>
        </p:nvSpPr>
        <p:spPr>
          <a:xfrm>
            <a:off x="1036144" y="2121179"/>
            <a:ext cx="14833432" cy="940245"/>
          </a:xfrm>
          <a:prstGeom prst="rect">
            <a:avLst/>
          </a:prstGeom>
        </p:spPr>
        <p:txBody>
          <a:bodyPr>
            <a:normAutofit/>
          </a:bodyPr>
          <a:lstStyle>
            <a:lvl1pPr marL="0" indent="0">
              <a:lnSpc>
                <a:spcPts val="6220"/>
              </a:lnSpc>
              <a:buNone/>
              <a:defRPr sz="6600" b="0" i="0" spc="-300">
                <a:solidFill>
                  <a:schemeClr val="bg1"/>
                </a:solidFill>
                <a:latin typeface="HK Grotesk Medium" pitchFamily="2" charset="77"/>
              </a:defRPr>
            </a:lvl1pPr>
          </a:lstStyle>
          <a:p>
            <a:pPr lvl="0"/>
            <a:r>
              <a:rPr lang="nl-NL"/>
              <a:t>Hier kan een mooie grote titel</a:t>
            </a:r>
          </a:p>
        </p:txBody>
      </p:sp>
      <p:sp>
        <p:nvSpPr>
          <p:cNvPr id="9" name="Tijdelijke aanduiding voor inhoud 9">
            <a:extLst>
              <a:ext uri="{FF2B5EF4-FFF2-40B4-BE49-F238E27FC236}">
                <a16:creationId xmlns:a16="http://schemas.microsoft.com/office/drawing/2014/main" id="{0E00BC84-F87D-F49C-964A-8D724A1C4579}"/>
              </a:ext>
            </a:extLst>
          </p:cNvPr>
          <p:cNvSpPr>
            <a:spLocks noGrp="1"/>
          </p:cNvSpPr>
          <p:nvPr>
            <p:ph sz="quarter" idx="14"/>
          </p:nvPr>
        </p:nvSpPr>
        <p:spPr>
          <a:xfrm>
            <a:off x="1036144" y="3368675"/>
            <a:ext cx="14834094" cy="5919788"/>
          </a:xfrm>
          <a:prstGeom prst="rect">
            <a:avLst/>
          </a:prstGeom>
        </p:spPr>
        <p:txBody>
          <a:bodyPr vert="horz">
            <a:normAutofit/>
          </a:bodyPr>
          <a:lstStyle>
            <a:lvl1pPr marL="342900" indent="-342900">
              <a:buFont typeface="Arial" panose="020B0604020202020204" pitchFamily="34" charset="0"/>
              <a:buChar char="•"/>
              <a:defRPr>
                <a:solidFill>
                  <a:schemeClr val="bg1"/>
                </a:solidFill>
                <a:latin typeface="HK Grotesk" pitchFamily="2" charset="77"/>
              </a:defRPr>
            </a:lvl1pPr>
            <a:lvl2pPr marL="742950" indent="-285750">
              <a:buFont typeface="Arial" panose="020B0604020202020204" pitchFamily="34" charset="0"/>
              <a:buChar char="•"/>
              <a:defRPr>
                <a:solidFill>
                  <a:schemeClr val="bg1"/>
                </a:solidFill>
                <a:latin typeface="HK Grotesk" pitchFamily="2" charset="77"/>
              </a:defRPr>
            </a:lvl2pPr>
            <a:lvl3pPr marL="1143000" indent="-228600">
              <a:buFont typeface="Arial" panose="020B0604020202020204" pitchFamily="34" charset="0"/>
              <a:buChar char="•"/>
              <a:defRPr>
                <a:solidFill>
                  <a:schemeClr val="bg1"/>
                </a:solidFill>
                <a:latin typeface="HK Grotesk" pitchFamily="2" charset="77"/>
              </a:defRPr>
            </a:lvl3pPr>
            <a:lvl4pPr marL="1600200" indent="-228600">
              <a:buFont typeface="Arial" panose="020B0604020202020204" pitchFamily="34" charset="0"/>
              <a:buChar char="•"/>
              <a:defRPr>
                <a:solidFill>
                  <a:schemeClr val="bg1"/>
                </a:solidFill>
                <a:latin typeface="HK Grotesk" pitchFamily="2" charset="77"/>
              </a:defRPr>
            </a:lvl4pPr>
            <a:lvl5pPr marL="2057400" indent="-228600">
              <a:buFont typeface="Arial" panose="020B0604020202020204" pitchFamily="34" charset="0"/>
              <a:buChar char="•"/>
              <a:defRPr>
                <a:solidFill>
                  <a:schemeClr val="bg1"/>
                </a:solidFill>
                <a:latin typeface="HK Grotesk" pitchFamily="2" charset="77"/>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7" name="Tijdelijke aanduiding voor dianummer 16">
            <a:extLst>
              <a:ext uri="{FF2B5EF4-FFF2-40B4-BE49-F238E27FC236}">
                <a16:creationId xmlns:a16="http://schemas.microsoft.com/office/drawing/2014/main" id="{4666A712-F5D2-EC7E-16B0-75072FA8CCB6}"/>
              </a:ext>
            </a:extLst>
          </p:cNvPr>
          <p:cNvSpPr>
            <a:spLocks noGrp="1"/>
          </p:cNvSpPr>
          <p:nvPr>
            <p:ph type="sldNum" sz="quarter" idx="15"/>
          </p:nvPr>
        </p:nvSpPr>
        <p:spPr/>
        <p:txBody>
          <a:bodyPr/>
          <a:lstStyle>
            <a:lvl1pPr>
              <a:defRPr>
                <a:solidFill>
                  <a:schemeClr val="bg1"/>
                </a:solidFill>
              </a:defRPr>
            </a:lvl1pPr>
          </a:lstStyle>
          <a:p>
            <a:fld id="{5EBF7046-9446-DF4D-B3AE-6EDAB2F9339A}" type="slidenum">
              <a:rPr lang="nl-NL" smtClean="0"/>
              <a:pPr/>
              <a:t>‹nr.›</a:t>
            </a:fld>
            <a:endParaRPr lang="nl-NL"/>
          </a:p>
        </p:txBody>
      </p:sp>
    </p:spTree>
    <p:extLst>
      <p:ext uri="{BB962C8B-B14F-4D97-AF65-F5344CB8AC3E}">
        <p14:creationId xmlns:p14="http://schemas.microsoft.com/office/powerpoint/2010/main" val="1247676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lexibele contentslide blauw - wit">
    <p:spTree>
      <p:nvGrpSpPr>
        <p:cNvPr id="1" name=""/>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C3C51599-8CBA-FA96-1640-3125C1F4948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6573980" cy="6795188"/>
          </a:xfrm>
          <a:prstGeom prst="rect">
            <a:avLst/>
          </a:prstGeom>
        </p:spPr>
      </p:pic>
      <p:sp>
        <p:nvSpPr>
          <p:cNvPr id="9" name="Tijdelijke aanduiding voor tekst 13">
            <a:extLst>
              <a:ext uri="{FF2B5EF4-FFF2-40B4-BE49-F238E27FC236}">
                <a16:creationId xmlns:a16="http://schemas.microsoft.com/office/drawing/2014/main" id="{BB64D68F-404D-688A-BC33-9AE3BDEC2D82}"/>
              </a:ext>
            </a:extLst>
          </p:cNvPr>
          <p:cNvSpPr>
            <a:spLocks noGrp="1"/>
          </p:cNvSpPr>
          <p:nvPr>
            <p:ph type="body" sz="quarter" idx="13" hasCustomPrompt="1"/>
          </p:nvPr>
        </p:nvSpPr>
        <p:spPr>
          <a:xfrm>
            <a:off x="1152510" y="1622500"/>
            <a:ext cx="14717066" cy="391663"/>
          </a:xfrm>
          <a:prstGeom prst="rect">
            <a:avLst/>
          </a:prstGeom>
        </p:spPr>
        <p:txBody>
          <a:bodyPr>
            <a:normAutofit/>
          </a:bodyPr>
          <a:lstStyle>
            <a:lvl1pPr marL="0" indent="0">
              <a:buNone/>
              <a:defRPr sz="1700" b="0" i="0" spc="200" baseline="0">
                <a:solidFill>
                  <a:schemeClr val="tx1"/>
                </a:solidFill>
                <a:latin typeface="HK Grotesk Medium" pitchFamily="2" charset="77"/>
              </a:defRPr>
            </a:lvl1pPr>
          </a:lstStyle>
          <a:p>
            <a:pPr lvl="0"/>
            <a:r>
              <a:rPr lang="nl-NL"/>
              <a:t>EEN SUBTITEL IN ALL CAPS</a:t>
            </a:r>
          </a:p>
        </p:txBody>
      </p:sp>
      <p:sp>
        <p:nvSpPr>
          <p:cNvPr id="10" name="Tijdelijke aanduiding voor tekst 13">
            <a:extLst>
              <a:ext uri="{FF2B5EF4-FFF2-40B4-BE49-F238E27FC236}">
                <a16:creationId xmlns:a16="http://schemas.microsoft.com/office/drawing/2014/main" id="{1C1BC306-7072-A942-DA61-EC436A32034C}"/>
              </a:ext>
            </a:extLst>
          </p:cNvPr>
          <p:cNvSpPr>
            <a:spLocks noGrp="1"/>
          </p:cNvSpPr>
          <p:nvPr>
            <p:ph type="body" sz="quarter" idx="12" hasCustomPrompt="1"/>
          </p:nvPr>
        </p:nvSpPr>
        <p:spPr>
          <a:xfrm>
            <a:off x="1036144" y="2121179"/>
            <a:ext cx="14833432" cy="940245"/>
          </a:xfrm>
          <a:prstGeom prst="rect">
            <a:avLst/>
          </a:prstGeom>
        </p:spPr>
        <p:txBody>
          <a:bodyPr>
            <a:normAutofit/>
          </a:bodyPr>
          <a:lstStyle>
            <a:lvl1pPr marL="0" indent="0">
              <a:lnSpc>
                <a:spcPts val="6220"/>
              </a:lnSpc>
              <a:buNone/>
              <a:defRPr sz="6600" b="0" i="0" spc="-300">
                <a:solidFill>
                  <a:srgbClr val="2A8BBF"/>
                </a:solidFill>
                <a:latin typeface="HK Grotesk Medium" pitchFamily="2" charset="77"/>
              </a:defRPr>
            </a:lvl1pPr>
          </a:lstStyle>
          <a:p>
            <a:pPr lvl="0"/>
            <a:r>
              <a:rPr lang="nl-NL"/>
              <a:t>Hier kan een mooie grote titel</a:t>
            </a:r>
          </a:p>
        </p:txBody>
      </p:sp>
      <p:sp>
        <p:nvSpPr>
          <p:cNvPr id="12" name="Tijdelijke aanduiding voor inhoud 9">
            <a:extLst>
              <a:ext uri="{FF2B5EF4-FFF2-40B4-BE49-F238E27FC236}">
                <a16:creationId xmlns:a16="http://schemas.microsoft.com/office/drawing/2014/main" id="{30DD1C46-AD8E-A2EC-F822-CF74E5085957}"/>
              </a:ext>
            </a:extLst>
          </p:cNvPr>
          <p:cNvSpPr>
            <a:spLocks noGrp="1"/>
          </p:cNvSpPr>
          <p:nvPr>
            <p:ph sz="quarter" idx="14"/>
          </p:nvPr>
        </p:nvSpPr>
        <p:spPr>
          <a:xfrm>
            <a:off x="1036144" y="3368675"/>
            <a:ext cx="14834094" cy="5919788"/>
          </a:xfrm>
          <a:prstGeom prst="rect">
            <a:avLst/>
          </a:prstGeom>
        </p:spPr>
        <p:txBody>
          <a:bodyPr vert="horz">
            <a:normAutofit/>
          </a:bodyPr>
          <a:lstStyle>
            <a:lvl1pPr marL="342900" indent="-342900">
              <a:buClr>
                <a:srgbClr val="009498"/>
              </a:buClr>
              <a:buFont typeface="Arial" panose="020B0604020202020204" pitchFamily="34" charset="0"/>
              <a:buChar char="•"/>
              <a:defRPr>
                <a:solidFill>
                  <a:schemeClr val="tx1"/>
                </a:solidFill>
                <a:latin typeface="HK Grotesk" pitchFamily="2" charset="77"/>
              </a:defRPr>
            </a:lvl1pPr>
            <a:lvl2pPr marL="742950" indent="-285750">
              <a:buClr>
                <a:srgbClr val="009498"/>
              </a:buClr>
              <a:buFont typeface="Arial" panose="020B0604020202020204" pitchFamily="34" charset="0"/>
              <a:buChar char="•"/>
              <a:defRPr>
                <a:solidFill>
                  <a:schemeClr val="tx1"/>
                </a:solidFill>
                <a:latin typeface="HK Grotesk" pitchFamily="2" charset="77"/>
              </a:defRPr>
            </a:lvl2pPr>
            <a:lvl3pPr marL="1143000" indent="-228600">
              <a:buClr>
                <a:srgbClr val="009498"/>
              </a:buClr>
              <a:buFont typeface="Arial" panose="020B0604020202020204" pitchFamily="34" charset="0"/>
              <a:buChar char="•"/>
              <a:defRPr>
                <a:solidFill>
                  <a:schemeClr val="tx1"/>
                </a:solidFill>
                <a:latin typeface="HK Grotesk" pitchFamily="2" charset="77"/>
              </a:defRPr>
            </a:lvl3pPr>
            <a:lvl4pPr marL="1600200" indent="-228600">
              <a:buClr>
                <a:srgbClr val="009498"/>
              </a:buClr>
              <a:buFont typeface="Arial" panose="020B0604020202020204" pitchFamily="34" charset="0"/>
              <a:buChar char="•"/>
              <a:defRPr>
                <a:solidFill>
                  <a:schemeClr val="tx1"/>
                </a:solidFill>
                <a:latin typeface="HK Grotesk" pitchFamily="2" charset="77"/>
              </a:defRPr>
            </a:lvl4pPr>
            <a:lvl5pPr marL="2057400" indent="-228600">
              <a:buClr>
                <a:srgbClr val="009498"/>
              </a:buClr>
              <a:buFont typeface="Arial" panose="020B0604020202020204" pitchFamily="34" charset="0"/>
              <a:buChar char="•"/>
              <a:defRPr>
                <a:solidFill>
                  <a:schemeClr val="tx1"/>
                </a:solidFill>
                <a:latin typeface="HK Grotesk" pitchFamily="2" charset="77"/>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a:extLst>
              <a:ext uri="{FF2B5EF4-FFF2-40B4-BE49-F238E27FC236}">
                <a16:creationId xmlns:a16="http://schemas.microsoft.com/office/drawing/2014/main" id="{563DAECF-348C-CC4F-474B-B14A7627E5C2}"/>
              </a:ext>
            </a:extLst>
          </p:cNvPr>
          <p:cNvSpPr>
            <a:spLocks noGrp="1"/>
          </p:cNvSpPr>
          <p:nvPr>
            <p:ph type="sldNum" sz="quarter" idx="15"/>
          </p:nvPr>
        </p:nvSpPr>
        <p:spPr/>
        <p:txBody>
          <a:bodyPr/>
          <a:lstStyle/>
          <a:p>
            <a:fld id="{5EBF7046-9446-DF4D-B3AE-6EDAB2F9339A}" type="slidenum">
              <a:rPr lang="nl-NL" smtClean="0"/>
              <a:pPr/>
              <a:t>‹nr.›</a:t>
            </a:fld>
            <a:endParaRPr lang="nl-NL"/>
          </a:p>
        </p:txBody>
      </p:sp>
      <p:pic>
        <p:nvPicPr>
          <p:cNvPr id="8" name="Image 1" descr="preencoded.png">
            <a:extLst>
              <a:ext uri="{FF2B5EF4-FFF2-40B4-BE49-F238E27FC236}">
                <a16:creationId xmlns:a16="http://schemas.microsoft.com/office/drawing/2014/main" id="{EB1FEB34-40B8-B24C-C78D-24DAC366B3C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6973550" y="9058275"/>
            <a:ext cx="609600" cy="542925"/>
          </a:xfrm>
          <a:prstGeom prst="rect">
            <a:avLst/>
          </a:prstGeom>
        </p:spPr>
      </p:pic>
    </p:spTree>
    <p:extLst>
      <p:ext uri="{BB962C8B-B14F-4D97-AF65-F5344CB8AC3E}">
        <p14:creationId xmlns:p14="http://schemas.microsoft.com/office/powerpoint/2010/main" val="2980233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lexibele contentslide turquoise - wit">
    <p:spTree>
      <p:nvGrpSpPr>
        <p:cNvPr id="1" name=""/>
        <p:cNvGrpSpPr/>
        <p:nvPr/>
      </p:nvGrpSpPr>
      <p:grpSpPr>
        <a:xfrm>
          <a:off x="0" y="0"/>
          <a:ext cx="0" cy="0"/>
          <a:chOff x="0" y="0"/>
          <a:chExt cx="0" cy="0"/>
        </a:xfrm>
      </p:grpSpPr>
      <p:pic>
        <p:nvPicPr>
          <p:cNvPr id="3" name="Image 1" descr="preencoded.png">
            <a:extLst>
              <a:ext uri="{FF2B5EF4-FFF2-40B4-BE49-F238E27FC236}">
                <a16:creationId xmlns:a16="http://schemas.microsoft.com/office/drawing/2014/main" id="{20B45964-293C-C7CE-1F66-3E0975E58E8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6573980" cy="6795188"/>
          </a:xfrm>
          <a:prstGeom prst="rect">
            <a:avLst/>
          </a:prstGeom>
        </p:spPr>
      </p:pic>
      <p:sp>
        <p:nvSpPr>
          <p:cNvPr id="9" name="Tijdelijke aanduiding voor tekst 13">
            <a:extLst>
              <a:ext uri="{FF2B5EF4-FFF2-40B4-BE49-F238E27FC236}">
                <a16:creationId xmlns:a16="http://schemas.microsoft.com/office/drawing/2014/main" id="{BB64D68F-404D-688A-BC33-9AE3BDEC2D82}"/>
              </a:ext>
            </a:extLst>
          </p:cNvPr>
          <p:cNvSpPr>
            <a:spLocks noGrp="1"/>
          </p:cNvSpPr>
          <p:nvPr>
            <p:ph type="body" sz="quarter" idx="13" hasCustomPrompt="1"/>
          </p:nvPr>
        </p:nvSpPr>
        <p:spPr>
          <a:xfrm>
            <a:off x="1152510" y="1622500"/>
            <a:ext cx="14717066" cy="391663"/>
          </a:xfrm>
          <a:prstGeom prst="rect">
            <a:avLst/>
          </a:prstGeom>
        </p:spPr>
        <p:txBody>
          <a:bodyPr>
            <a:normAutofit/>
          </a:bodyPr>
          <a:lstStyle>
            <a:lvl1pPr marL="0" indent="0">
              <a:buNone/>
              <a:defRPr sz="1700" b="0" i="0" spc="200" baseline="0">
                <a:solidFill>
                  <a:schemeClr val="tx1"/>
                </a:solidFill>
                <a:latin typeface="HK Grotesk Medium" pitchFamily="2" charset="77"/>
              </a:defRPr>
            </a:lvl1pPr>
          </a:lstStyle>
          <a:p>
            <a:pPr lvl="0"/>
            <a:r>
              <a:rPr lang="nl-NL"/>
              <a:t>EEN SUBTITEL IN ALL CAPS</a:t>
            </a:r>
          </a:p>
        </p:txBody>
      </p:sp>
      <p:sp>
        <p:nvSpPr>
          <p:cNvPr id="10" name="Tijdelijke aanduiding voor tekst 13">
            <a:extLst>
              <a:ext uri="{FF2B5EF4-FFF2-40B4-BE49-F238E27FC236}">
                <a16:creationId xmlns:a16="http://schemas.microsoft.com/office/drawing/2014/main" id="{1C1BC306-7072-A942-DA61-EC436A32034C}"/>
              </a:ext>
            </a:extLst>
          </p:cNvPr>
          <p:cNvSpPr>
            <a:spLocks noGrp="1"/>
          </p:cNvSpPr>
          <p:nvPr>
            <p:ph type="body" sz="quarter" idx="12" hasCustomPrompt="1"/>
          </p:nvPr>
        </p:nvSpPr>
        <p:spPr>
          <a:xfrm>
            <a:off x="1036144" y="2121179"/>
            <a:ext cx="14833432" cy="940245"/>
          </a:xfrm>
          <a:prstGeom prst="rect">
            <a:avLst/>
          </a:prstGeom>
        </p:spPr>
        <p:txBody>
          <a:bodyPr>
            <a:normAutofit/>
          </a:bodyPr>
          <a:lstStyle>
            <a:lvl1pPr marL="0" indent="0">
              <a:lnSpc>
                <a:spcPts val="6220"/>
              </a:lnSpc>
              <a:buNone/>
              <a:defRPr sz="6600" b="0" i="0" spc="-300">
                <a:solidFill>
                  <a:srgbClr val="009498"/>
                </a:solidFill>
                <a:latin typeface="HK Grotesk Medium" pitchFamily="2" charset="77"/>
              </a:defRPr>
            </a:lvl1pPr>
          </a:lstStyle>
          <a:p>
            <a:pPr lvl="0"/>
            <a:r>
              <a:rPr lang="nl-NL"/>
              <a:t>Hier kan een mooie grote titel</a:t>
            </a:r>
          </a:p>
        </p:txBody>
      </p:sp>
      <p:sp>
        <p:nvSpPr>
          <p:cNvPr id="12" name="Tijdelijke aanduiding voor inhoud 9">
            <a:extLst>
              <a:ext uri="{FF2B5EF4-FFF2-40B4-BE49-F238E27FC236}">
                <a16:creationId xmlns:a16="http://schemas.microsoft.com/office/drawing/2014/main" id="{30DD1C46-AD8E-A2EC-F822-CF74E5085957}"/>
              </a:ext>
            </a:extLst>
          </p:cNvPr>
          <p:cNvSpPr>
            <a:spLocks noGrp="1"/>
          </p:cNvSpPr>
          <p:nvPr>
            <p:ph sz="quarter" idx="14"/>
          </p:nvPr>
        </p:nvSpPr>
        <p:spPr>
          <a:xfrm>
            <a:off x="1036144" y="3368675"/>
            <a:ext cx="14834094" cy="5919788"/>
          </a:xfrm>
          <a:prstGeom prst="rect">
            <a:avLst/>
          </a:prstGeom>
        </p:spPr>
        <p:txBody>
          <a:bodyPr vert="horz">
            <a:normAutofit/>
          </a:bodyPr>
          <a:lstStyle>
            <a:lvl1pPr marL="342900" indent="-342900">
              <a:buClr>
                <a:srgbClr val="2A8BBF"/>
              </a:buClr>
              <a:buFont typeface="Arial" panose="020B0604020202020204" pitchFamily="34" charset="0"/>
              <a:buChar char="•"/>
              <a:defRPr>
                <a:solidFill>
                  <a:schemeClr val="tx1"/>
                </a:solidFill>
                <a:latin typeface="HK Grotesk" pitchFamily="2" charset="77"/>
              </a:defRPr>
            </a:lvl1pPr>
            <a:lvl2pPr marL="742950" indent="-285750">
              <a:buClr>
                <a:srgbClr val="2A8BBF"/>
              </a:buClr>
              <a:buFont typeface="Arial" panose="020B0604020202020204" pitchFamily="34" charset="0"/>
              <a:buChar char="•"/>
              <a:defRPr>
                <a:solidFill>
                  <a:schemeClr val="tx1"/>
                </a:solidFill>
                <a:latin typeface="HK Grotesk" pitchFamily="2" charset="77"/>
              </a:defRPr>
            </a:lvl2pPr>
            <a:lvl3pPr marL="1143000" indent="-228600">
              <a:buClr>
                <a:srgbClr val="2A8BBF"/>
              </a:buClr>
              <a:buFont typeface="Arial" panose="020B0604020202020204" pitchFamily="34" charset="0"/>
              <a:buChar char="•"/>
              <a:defRPr>
                <a:solidFill>
                  <a:schemeClr val="tx1"/>
                </a:solidFill>
                <a:latin typeface="HK Grotesk" pitchFamily="2" charset="77"/>
              </a:defRPr>
            </a:lvl3pPr>
            <a:lvl4pPr marL="1600200" indent="-228600">
              <a:buClr>
                <a:srgbClr val="2A8BBF"/>
              </a:buClr>
              <a:buFont typeface="Arial" panose="020B0604020202020204" pitchFamily="34" charset="0"/>
              <a:buChar char="•"/>
              <a:defRPr>
                <a:solidFill>
                  <a:schemeClr val="tx1"/>
                </a:solidFill>
                <a:latin typeface="HK Grotesk" pitchFamily="2" charset="77"/>
              </a:defRPr>
            </a:lvl4pPr>
            <a:lvl5pPr marL="2057400" indent="-228600">
              <a:buClr>
                <a:srgbClr val="2A8BBF"/>
              </a:buClr>
              <a:buFont typeface="Arial" panose="020B0604020202020204" pitchFamily="34" charset="0"/>
              <a:buChar char="•"/>
              <a:defRPr>
                <a:solidFill>
                  <a:schemeClr val="tx1"/>
                </a:solidFill>
                <a:latin typeface="HK Grotesk" pitchFamily="2" charset="77"/>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a:extLst>
              <a:ext uri="{FF2B5EF4-FFF2-40B4-BE49-F238E27FC236}">
                <a16:creationId xmlns:a16="http://schemas.microsoft.com/office/drawing/2014/main" id="{563DAECF-348C-CC4F-474B-B14A7627E5C2}"/>
              </a:ext>
            </a:extLst>
          </p:cNvPr>
          <p:cNvSpPr>
            <a:spLocks noGrp="1"/>
          </p:cNvSpPr>
          <p:nvPr>
            <p:ph type="sldNum" sz="quarter" idx="15"/>
          </p:nvPr>
        </p:nvSpPr>
        <p:spPr/>
        <p:txBody>
          <a:bodyPr/>
          <a:lstStyle/>
          <a:p>
            <a:fld id="{5EBF7046-9446-DF4D-B3AE-6EDAB2F9339A}" type="slidenum">
              <a:rPr lang="nl-NL" smtClean="0"/>
              <a:pPr/>
              <a:t>‹nr.›</a:t>
            </a:fld>
            <a:endParaRPr lang="nl-NL"/>
          </a:p>
        </p:txBody>
      </p:sp>
      <p:pic>
        <p:nvPicPr>
          <p:cNvPr id="4" name="Image 1" descr="preencoded.png">
            <a:extLst>
              <a:ext uri="{FF2B5EF4-FFF2-40B4-BE49-F238E27FC236}">
                <a16:creationId xmlns:a16="http://schemas.microsoft.com/office/drawing/2014/main" id="{C655EF15-E9EB-FF0D-E59C-F7797A806DE4}"/>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6973550" y="9058275"/>
            <a:ext cx="609600" cy="542925"/>
          </a:xfrm>
          <a:prstGeom prst="rect">
            <a:avLst/>
          </a:prstGeom>
        </p:spPr>
      </p:pic>
    </p:spTree>
    <p:extLst>
      <p:ext uri="{BB962C8B-B14F-4D97-AF65-F5344CB8AC3E}">
        <p14:creationId xmlns:p14="http://schemas.microsoft.com/office/powerpoint/2010/main" val="1285985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le tekst slide">
    <p:spTree>
      <p:nvGrpSpPr>
        <p:cNvPr id="1" name=""/>
        <p:cNvGrpSpPr/>
        <p:nvPr/>
      </p:nvGrpSpPr>
      <p:grpSpPr>
        <a:xfrm>
          <a:off x="0" y="0"/>
          <a:ext cx="0" cy="0"/>
          <a:chOff x="0" y="0"/>
          <a:chExt cx="0" cy="0"/>
        </a:xfrm>
      </p:grpSpPr>
      <p:pic>
        <p:nvPicPr>
          <p:cNvPr id="8" name="Image 0" descr="preencoded.png">
            <a:extLst>
              <a:ext uri="{FF2B5EF4-FFF2-40B4-BE49-F238E27FC236}">
                <a16:creationId xmlns:a16="http://schemas.microsoft.com/office/drawing/2014/main" id="{C525DBA8-FC82-3468-37AB-5AAC6A7E377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6573980" cy="6795188"/>
          </a:xfrm>
          <a:prstGeom prst="rect">
            <a:avLst/>
          </a:prstGeom>
        </p:spPr>
      </p:pic>
      <p:sp>
        <p:nvSpPr>
          <p:cNvPr id="13" name="Tijdelijke aanduiding voor tekst 13">
            <a:extLst>
              <a:ext uri="{FF2B5EF4-FFF2-40B4-BE49-F238E27FC236}">
                <a16:creationId xmlns:a16="http://schemas.microsoft.com/office/drawing/2014/main" id="{5C1DA2B9-903A-1B6D-260A-D3A0BDEA0A74}"/>
              </a:ext>
            </a:extLst>
          </p:cNvPr>
          <p:cNvSpPr>
            <a:spLocks noGrp="1"/>
          </p:cNvSpPr>
          <p:nvPr>
            <p:ph type="body" sz="quarter" idx="11" hasCustomPrompt="1"/>
          </p:nvPr>
        </p:nvSpPr>
        <p:spPr>
          <a:xfrm>
            <a:off x="1036144" y="3497437"/>
            <a:ext cx="14833432" cy="5934952"/>
          </a:xfrm>
          <a:prstGeom prst="rect">
            <a:avLst/>
          </a:prstGeom>
        </p:spPr>
        <p:txBody>
          <a:bodyPr anchor="t">
            <a:normAutofit/>
          </a:bodyPr>
          <a:lstStyle>
            <a:lvl1pPr marL="0" indent="0" algn="l">
              <a:lnSpc>
                <a:spcPct val="140000"/>
              </a:lnSpc>
              <a:spcAft>
                <a:spcPts val="1200"/>
              </a:spcAft>
              <a:buNone/>
              <a:defRPr sz="2400">
                <a:latin typeface="HK Grotesk" pitchFamily="2" charset="77"/>
              </a:defRPr>
            </a:lvl1pPr>
          </a:lstStyle>
          <a:p>
            <a:pPr lvl="0"/>
            <a:r>
              <a:rPr lang="nl-NL">
                <a:effectLst/>
              </a:rPr>
              <a:t>Een perspectief van verschillende soorten mensen, verschillende soorten onderzoek en de invloed van de leefomgeving die aan bod komt in ons onderzoek. Een integrale aanpak met een brede blik en de menselijke maat. verschillende soorten onderzoek en de invloed van de leefomgeving die aan bod komt in ons onderzoek. Een integrale aanpak met een brede blik en de menselijke maat.</a:t>
            </a:r>
          </a:p>
          <a:p>
            <a:pPr lvl="0"/>
            <a:endParaRPr lang="nl-NL"/>
          </a:p>
        </p:txBody>
      </p:sp>
      <p:sp>
        <p:nvSpPr>
          <p:cNvPr id="15" name="Tijdelijke aanduiding voor tekst 13">
            <a:extLst>
              <a:ext uri="{FF2B5EF4-FFF2-40B4-BE49-F238E27FC236}">
                <a16:creationId xmlns:a16="http://schemas.microsoft.com/office/drawing/2014/main" id="{D5D011EB-4879-1B2F-392B-04CB5A69E9A4}"/>
              </a:ext>
            </a:extLst>
          </p:cNvPr>
          <p:cNvSpPr>
            <a:spLocks noGrp="1"/>
          </p:cNvSpPr>
          <p:nvPr>
            <p:ph type="body" sz="quarter" idx="13" hasCustomPrompt="1"/>
          </p:nvPr>
        </p:nvSpPr>
        <p:spPr>
          <a:xfrm>
            <a:off x="1152510" y="1622500"/>
            <a:ext cx="14717066" cy="391663"/>
          </a:xfrm>
          <a:prstGeom prst="rect">
            <a:avLst/>
          </a:prstGeom>
        </p:spPr>
        <p:txBody>
          <a:bodyPr>
            <a:normAutofit/>
          </a:bodyPr>
          <a:lstStyle>
            <a:lvl1pPr marL="0" indent="0">
              <a:buNone/>
              <a:defRPr sz="1700" b="0" i="0" spc="200" baseline="0">
                <a:solidFill>
                  <a:schemeClr val="tx1"/>
                </a:solidFill>
                <a:latin typeface="HK Grotesk Medium" pitchFamily="2" charset="77"/>
              </a:defRPr>
            </a:lvl1pPr>
          </a:lstStyle>
          <a:p>
            <a:pPr lvl="0"/>
            <a:r>
              <a:rPr lang="nl-NL"/>
              <a:t>EEN SUBTITEL IN ALL CAPS</a:t>
            </a:r>
          </a:p>
        </p:txBody>
      </p:sp>
      <p:sp>
        <p:nvSpPr>
          <p:cNvPr id="16" name="Tijdelijke aanduiding voor tekst 13">
            <a:extLst>
              <a:ext uri="{FF2B5EF4-FFF2-40B4-BE49-F238E27FC236}">
                <a16:creationId xmlns:a16="http://schemas.microsoft.com/office/drawing/2014/main" id="{E16A2621-A3CD-7AAB-3909-AB20720EA5EB}"/>
              </a:ext>
            </a:extLst>
          </p:cNvPr>
          <p:cNvSpPr>
            <a:spLocks noGrp="1"/>
          </p:cNvSpPr>
          <p:nvPr>
            <p:ph type="body" sz="quarter" idx="12" hasCustomPrompt="1"/>
          </p:nvPr>
        </p:nvSpPr>
        <p:spPr>
          <a:xfrm>
            <a:off x="1036144" y="2121179"/>
            <a:ext cx="14833432" cy="940245"/>
          </a:xfrm>
          <a:prstGeom prst="rect">
            <a:avLst/>
          </a:prstGeom>
        </p:spPr>
        <p:txBody>
          <a:bodyPr>
            <a:normAutofit/>
          </a:bodyPr>
          <a:lstStyle>
            <a:lvl1pPr marL="0" indent="0">
              <a:lnSpc>
                <a:spcPts val="6220"/>
              </a:lnSpc>
              <a:buNone/>
              <a:defRPr sz="6600" b="0" i="0" spc="-300">
                <a:solidFill>
                  <a:srgbClr val="2A8BBF"/>
                </a:solidFill>
                <a:latin typeface="HK Grotesk Medium" pitchFamily="2" charset="77"/>
              </a:defRPr>
            </a:lvl1pPr>
          </a:lstStyle>
          <a:p>
            <a:pPr lvl="0"/>
            <a:r>
              <a:rPr lang="nl-NL"/>
              <a:t>Hier kan een mooie grote titel</a:t>
            </a:r>
          </a:p>
        </p:txBody>
      </p:sp>
      <p:sp>
        <p:nvSpPr>
          <p:cNvPr id="17" name="Tijdelijke aanduiding voor dianummer 16">
            <a:extLst>
              <a:ext uri="{FF2B5EF4-FFF2-40B4-BE49-F238E27FC236}">
                <a16:creationId xmlns:a16="http://schemas.microsoft.com/office/drawing/2014/main" id="{67497707-76A6-9639-A54E-718A4A677502}"/>
              </a:ext>
            </a:extLst>
          </p:cNvPr>
          <p:cNvSpPr>
            <a:spLocks noGrp="1"/>
          </p:cNvSpPr>
          <p:nvPr>
            <p:ph type="sldNum" sz="quarter" idx="14"/>
          </p:nvPr>
        </p:nvSpPr>
        <p:spPr/>
        <p:txBody>
          <a:bodyPr/>
          <a:lstStyle/>
          <a:p>
            <a:fld id="{5EBF7046-9446-DF4D-B3AE-6EDAB2F9339A}" type="slidenum">
              <a:rPr lang="nl-NL" smtClean="0"/>
              <a:pPr/>
              <a:t>‹nr.›</a:t>
            </a:fld>
            <a:endParaRPr lang="nl-NL"/>
          </a:p>
        </p:txBody>
      </p:sp>
      <p:pic>
        <p:nvPicPr>
          <p:cNvPr id="2" name="Image 1" descr="preencoded.png">
            <a:extLst>
              <a:ext uri="{FF2B5EF4-FFF2-40B4-BE49-F238E27FC236}">
                <a16:creationId xmlns:a16="http://schemas.microsoft.com/office/drawing/2014/main" id="{63F3D7B0-EDB3-980E-6EDF-8981D87744A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6973550" y="9058275"/>
            <a:ext cx="609600" cy="542925"/>
          </a:xfrm>
          <a:prstGeom prst="rect">
            <a:avLst/>
          </a:prstGeom>
        </p:spPr>
      </p:pic>
    </p:spTree>
    <p:extLst>
      <p:ext uri="{BB962C8B-B14F-4D97-AF65-F5344CB8AC3E}">
        <p14:creationId xmlns:p14="http://schemas.microsoft.com/office/powerpoint/2010/main" val="1054957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4274D70D-6DE8-0F2A-1A5B-520C677EFCE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6573980" cy="6795188"/>
          </a:xfrm>
          <a:prstGeom prst="rect">
            <a:avLst/>
          </a:prstGeom>
        </p:spPr>
      </p:pic>
      <p:sp>
        <p:nvSpPr>
          <p:cNvPr id="21" name="Tijdelijke aanduiding voor tekst 13">
            <a:extLst>
              <a:ext uri="{FF2B5EF4-FFF2-40B4-BE49-F238E27FC236}">
                <a16:creationId xmlns:a16="http://schemas.microsoft.com/office/drawing/2014/main" id="{2615E71F-95A3-4A69-E549-E64E1B63085B}"/>
              </a:ext>
            </a:extLst>
          </p:cNvPr>
          <p:cNvSpPr>
            <a:spLocks noGrp="1"/>
          </p:cNvSpPr>
          <p:nvPr>
            <p:ph type="body" sz="quarter" idx="13" hasCustomPrompt="1"/>
          </p:nvPr>
        </p:nvSpPr>
        <p:spPr>
          <a:xfrm>
            <a:off x="1152510" y="1622500"/>
            <a:ext cx="14717066" cy="391663"/>
          </a:xfrm>
          <a:prstGeom prst="rect">
            <a:avLst/>
          </a:prstGeom>
        </p:spPr>
        <p:txBody>
          <a:bodyPr>
            <a:normAutofit/>
          </a:bodyPr>
          <a:lstStyle>
            <a:lvl1pPr marL="0" indent="0">
              <a:buNone/>
              <a:defRPr sz="1700" b="0" i="0" spc="200" baseline="0">
                <a:solidFill>
                  <a:schemeClr val="tx1"/>
                </a:solidFill>
                <a:latin typeface="HK Grotesk Medium" pitchFamily="2" charset="77"/>
              </a:defRPr>
            </a:lvl1pPr>
          </a:lstStyle>
          <a:p>
            <a:pPr lvl="0"/>
            <a:r>
              <a:rPr lang="nl-NL"/>
              <a:t>EEN SUBTITEL IN ALL CAPS</a:t>
            </a:r>
          </a:p>
        </p:txBody>
      </p:sp>
      <p:sp>
        <p:nvSpPr>
          <p:cNvPr id="22" name="Tijdelijke aanduiding voor tekst 13">
            <a:extLst>
              <a:ext uri="{FF2B5EF4-FFF2-40B4-BE49-F238E27FC236}">
                <a16:creationId xmlns:a16="http://schemas.microsoft.com/office/drawing/2014/main" id="{80B24B1C-BF5F-60DA-EEE3-07419B267D21}"/>
              </a:ext>
            </a:extLst>
          </p:cNvPr>
          <p:cNvSpPr>
            <a:spLocks noGrp="1"/>
          </p:cNvSpPr>
          <p:nvPr>
            <p:ph type="body" sz="quarter" idx="12" hasCustomPrompt="1"/>
          </p:nvPr>
        </p:nvSpPr>
        <p:spPr>
          <a:xfrm>
            <a:off x="1036144" y="2121179"/>
            <a:ext cx="14833432" cy="940245"/>
          </a:xfrm>
          <a:prstGeom prst="rect">
            <a:avLst/>
          </a:prstGeom>
        </p:spPr>
        <p:txBody>
          <a:bodyPr>
            <a:normAutofit/>
          </a:bodyPr>
          <a:lstStyle>
            <a:lvl1pPr marL="0" indent="0">
              <a:lnSpc>
                <a:spcPts val="6220"/>
              </a:lnSpc>
              <a:buNone/>
              <a:defRPr sz="6600" b="0" i="0" spc="-300">
                <a:solidFill>
                  <a:srgbClr val="2A8BBF"/>
                </a:solidFill>
                <a:latin typeface="HK Grotesk Medium" pitchFamily="2" charset="77"/>
              </a:defRPr>
            </a:lvl1pPr>
          </a:lstStyle>
          <a:p>
            <a:pPr lvl="0"/>
            <a:r>
              <a:rPr lang="nl-NL"/>
              <a:t>Hier kan een mooie grote titel</a:t>
            </a:r>
          </a:p>
        </p:txBody>
      </p:sp>
      <p:sp>
        <p:nvSpPr>
          <p:cNvPr id="23" name="Tijdelijke aanduiding voor tekst 14">
            <a:extLst>
              <a:ext uri="{FF2B5EF4-FFF2-40B4-BE49-F238E27FC236}">
                <a16:creationId xmlns:a16="http://schemas.microsoft.com/office/drawing/2014/main" id="{5E703AA9-85E0-770C-9636-639BFE0D01EE}"/>
              </a:ext>
            </a:extLst>
          </p:cNvPr>
          <p:cNvSpPr>
            <a:spLocks noGrp="1"/>
          </p:cNvSpPr>
          <p:nvPr>
            <p:ph type="body" sz="quarter" idx="10" hasCustomPrompt="1"/>
          </p:nvPr>
        </p:nvSpPr>
        <p:spPr>
          <a:xfrm>
            <a:off x="1014885" y="4049116"/>
            <a:ext cx="15791980" cy="5207180"/>
          </a:xfrm>
          <a:prstGeom prst="rect">
            <a:avLst/>
          </a:prstGeom>
        </p:spPr>
        <p:txBody>
          <a:bodyPr numCol="2" spcCol="1080000">
            <a:normAutofit/>
          </a:bodyPr>
          <a:lstStyle>
            <a:lvl1pPr marL="457200" indent="-457200">
              <a:spcBef>
                <a:spcPts val="1872"/>
              </a:spcBef>
              <a:buClr>
                <a:srgbClr val="009498"/>
              </a:buClr>
              <a:buFont typeface="Arial" panose="020B0604020202020204" pitchFamily="34" charset="0"/>
              <a:buChar char="•"/>
              <a:defRPr sz="2600">
                <a:latin typeface="HK Grotesk" pitchFamily="2" charset="77"/>
              </a:defRPr>
            </a:lvl1pPr>
          </a:lstStyle>
          <a:p>
            <a:pPr lvl="0"/>
            <a:r>
              <a:rPr lang="nl-NL"/>
              <a:t>Hier kan een grote opsomming komen </a:t>
            </a:r>
          </a:p>
        </p:txBody>
      </p:sp>
      <p:sp>
        <p:nvSpPr>
          <p:cNvPr id="28" name="Tijdelijke aanduiding voor dianummer 27">
            <a:extLst>
              <a:ext uri="{FF2B5EF4-FFF2-40B4-BE49-F238E27FC236}">
                <a16:creationId xmlns:a16="http://schemas.microsoft.com/office/drawing/2014/main" id="{9DB325C5-F7B7-C693-A041-77E98C034C39}"/>
              </a:ext>
            </a:extLst>
          </p:cNvPr>
          <p:cNvSpPr>
            <a:spLocks noGrp="1"/>
          </p:cNvSpPr>
          <p:nvPr>
            <p:ph type="sldNum" sz="quarter" idx="14"/>
          </p:nvPr>
        </p:nvSpPr>
        <p:spPr/>
        <p:txBody>
          <a:bodyPr/>
          <a:lstStyle/>
          <a:p>
            <a:fld id="{5EBF7046-9446-DF4D-B3AE-6EDAB2F9339A}" type="slidenum">
              <a:rPr lang="nl-NL" smtClean="0"/>
              <a:pPr/>
              <a:t>‹nr.›</a:t>
            </a:fld>
            <a:endParaRPr lang="nl-NL"/>
          </a:p>
        </p:txBody>
      </p:sp>
      <p:pic>
        <p:nvPicPr>
          <p:cNvPr id="2" name="Image 1" descr="preencoded.png">
            <a:extLst>
              <a:ext uri="{FF2B5EF4-FFF2-40B4-BE49-F238E27FC236}">
                <a16:creationId xmlns:a16="http://schemas.microsoft.com/office/drawing/2014/main" id="{80ACD69A-213C-551D-C062-E3CD938FA0E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6973550" y="9058275"/>
            <a:ext cx="609600" cy="542925"/>
          </a:xfrm>
          <a:prstGeom prst="rect">
            <a:avLst/>
          </a:prstGeom>
        </p:spPr>
      </p:pic>
    </p:spTree>
    <p:extLst>
      <p:ext uri="{BB962C8B-B14F-4D97-AF65-F5344CB8AC3E}">
        <p14:creationId xmlns:p14="http://schemas.microsoft.com/office/powerpoint/2010/main" val="2024813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lexibele contentslide blauw">
    <p:bg>
      <p:bgPr>
        <a:solidFill>
          <a:srgbClr val="2A8BBF"/>
        </a:solidFill>
        <a:effectLst/>
      </p:bgPr>
    </p:bg>
    <p:spTree>
      <p:nvGrpSpPr>
        <p:cNvPr id="1" name=""/>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C075571D-516C-2BB5-839F-7BD318ABB93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7620000" cy="10287000"/>
          </a:xfrm>
          <a:prstGeom prst="rect">
            <a:avLst/>
          </a:prstGeom>
        </p:spPr>
      </p:pic>
      <p:sp>
        <p:nvSpPr>
          <p:cNvPr id="7" name="Tijdelijke aanduiding voor tekst 13">
            <a:extLst>
              <a:ext uri="{FF2B5EF4-FFF2-40B4-BE49-F238E27FC236}">
                <a16:creationId xmlns:a16="http://schemas.microsoft.com/office/drawing/2014/main" id="{2FDD1F3A-F831-49E7-8850-9BA625ED7C93}"/>
              </a:ext>
            </a:extLst>
          </p:cNvPr>
          <p:cNvSpPr>
            <a:spLocks noGrp="1"/>
          </p:cNvSpPr>
          <p:nvPr>
            <p:ph type="body" sz="quarter" idx="13" hasCustomPrompt="1"/>
          </p:nvPr>
        </p:nvSpPr>
        <p:spPr>
          <a:xfrm>
            <a:off x="1152510" y="1622500"/>
            <a:ext cx="14717066" cy="391663"/>
          </a:xfrm>
          <a:prstGeom prst="rect">
            <a:avLst/>
          </a:prstGeom>
        </p:spPr>
        <p:txBody>
          <a:bodyPr>
            <a:normAutofit/>
          </a:bodyPr>
          <a:lstStyle>
            <a:lvl1pPr marL="0" indent="0">
              <a:buNone/>
              <a:defRPr sz="1700" b="0" i="0" spc="200" baseline="0">
                <a:solidFill>
                  <a:schemeClr val="bg1"/>
                </a:solidFill>
                <a:latin typeface="HK Grotesk Medium" pitchFamily="2" charset="77"/>
              </a:defRPr>
            </a:lvl1pPr>
          </a:lstStyle>
          <a:p>
            <a:pPr lvl="0"/>
            <a:r>
              <a:rPr lang="nl-NL"/>
              <a:t>EEN SUBTITEL IN ALL CAPS</a:t>
            </a:r>
          </a:p>
        </p:txBody>
      </p:sp>
      <p:sp>
        <p:nvSpPr>
          <p:cNvPr id="8" name="Tijdelijke aanduiding voor tekst 13">
            <a:extLst>
              <a:ext uri="{FF2B5EF4-FFF2-40B4-BE49-F238E27FC236}">
                <a16:creationId xmlns:a16="http://schemas.microsoft.com/office/drawing/2014/main" id="{00A2F692-D36B-6B8B-CB37-B8529DCAF66A}"/>
              </a:ext>
            </a:extLst>
          </p:cNvPr>
          <p:cNvSpPr>
            <a:spLocks noGrp="1"/>
          </p:cNvSpPr>
          <p:nvPr>
            <p:ph type="body" sz="quarter" idx="12" hasCustomPrompt="1"/>
          </p:nvPr>
        </p:nvSpPr>
        <p:spPr>
          <a:xfrm>
            <a:off x="1036144" y="2121179"/>
            <a:ext cx="14833432" cy="940245"/>
          </a:xfrm>
          <a:prstGeom prst="rect">
            <a:avLst/>
          </a:prstGeom>
        </p:spPr>
        <p:txBody>
          <a:bodyPr>
            <a:normAutofit/>
          </a:bodyPr>
          <a:lstStyle>
            <a:lvl1pPr marL="0" indent="0">
              <a:lnSpc>
                <a:spcPts val="6220"/>
              </a:lnSpc>
              <a:buNone/>
              <a:defRPr sz="6600" b="0" i="0" spc="-300">
                <a:solidFill>
                  <a:schemeClr val="bg1"/>
                </a:solidFill>
                <a:latin typeface="HK Grotesk Medium" pitchFamily="2" charset="77"/>
              </a:defRPr>
            </a:lvl1pPr>
          </a:lstStyle>
          <a:p>
            <a:pPr lvl="0"/>
            <a:r>
              <a:rPr lang="nl-NL"/>
              <a:t>Hier kan een mooie grote titel</a:t>
            </a:r>
          </a:p>
        </p:txBody>
      </p:sp>
      <p:sp>
        <p:nvSpPr>
          <p:cNvPr id="9" name="Tijdelijke aanduiding voor inhoud 9">
            <a:extLst>
              <a:ext uri="{FF2B5EF4-FFF2-40B4-BE49-F238E27FC236}">
                <a16:creationId xmlns:a16="http://schemas.microsoft.com/office/drawing/2014/main" id="{0E00BC84-F87D-F49C-964A-8D724A1C4579}"/>
              </a:ext>
            </a:extLst>
          </p:cNvPr>
          <p:cNvSpPr>
            <a:spLocks noGrp="1"/>
          </p:cNvSpPr>
          <p:nvPr>
            <p:ph sz="quarter" idx="14"/>
          </p:nvPr>
        </p:nvSpPr>
        <p:spPr>
          <a:xfrm>
            <a:off x="1036144" y="3368675"/>
            <a:ext cx="14834094" cy="5919788"/>
          </a:xfrm>
          <a:prstGeom prst="rect">
            <a:avLst/>
          </a:prstGeom>
        </p:spPr>
        <p:txBody>
          <a:bodyPr vert="horz">
            <a:normAutofit/>
          </a:bodyPr>
          <a:lstStyle>
            <a:lvl1pPr marL="342900" indent="-342900">
              <a:buFont typeface="Arial" panose="020B0604020202020204" pitchFamily="34" charset="0"/>
              <a:buChar char="•"/>
              <a:defRPr>
                <a:solidFill>
                  <a:schemeClr val="bg1"/>
                </a:solidFill>
                <a:latin typeface="HK Grotesk" pitchFamily="2" charset="77"/>
              </a:defRPr>
            </a:lvl1pPr>
            <a:lvl2pPr marL="742950" indent="-285750">
              <a:buFont typeface="Arial" panose="020B0604020202020204" pitchFamily="34" charset="0"/>
              <a:buChar char="•"/>
              <a:defRPr>
                <a:solidFill>
                  <a:schemeClr val="bg1"/>
                </a:solidFill>
                <a:latin typeface="HK Grotesk" pitchFamily="2" charset="77"/>
              </a:defRPr>
            </a:lvl2pPr>
            <a:lvl3pPr marL="1143000" indent="-228600">
              <a:buFont typeface="Arial" panose="020B0604020202020204" pitchFamily="34" charset="0"/>
              <a:buChar char="•"/>
              <a:defRPr>
                <a:solidFill>
                  <a:schemeClr val="bg1"/>
                </a:solidFill>
                <a:latin typeface="HK Grotesk" pitchFamily="2" charset="77"/>
              </a:defRPr>
            </a:lvl3pPr>
            <a:lvl4pPr marL="1600200" indent="-228600">
              <a:buFont typeface="Arial" panose="020B0604020202020204" pitchFamily="34" charset="0"/>
              <a:buChar char="•"/>
              <a:defRPr>
                <a:solidFill>
                  <a:schemeClr val="bg1"/>
                </a:solidFill>
                <a:latin typeface="HK Grotesk" pitchFamily="2" charset="77"/>
              </a:defRPr>
            </a:lvl4pPr>
            <a:lvl5pPr marL="2057400" indent="-228600">
              <a:buFont typeface="Arial" panose="020B0604020202020204" pitchFamily="34" charset="0"/>
              <a:buChar char="•"/>
              <a:defRPr>
                <a:solidFill>
                  <a:schemeClr val="bg1"/>
                </a:solidFill>
                <a:latin typeface="HK Grotesk" pitchFamily="2" charset="77"/>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a:extLst>
              <a:ext uri="{FF2B5EF4-FFF2-40B4-BE49-F238E27FC236}">
                <a16:creationId xmlns:a16="http://schemas.microsoft.com/office/drawing/2014/main" id="{DCE6555C-3999-3600-1EC0-4239248D5E22}"/>
              </a:ext>
            </a:extLst>
          </p:cNvPr>
          <p:cNvSpPr>
            <a:spLocks noGrp="1"/>
          </p:cNvSpPr>
          <p:nvPr>
            <p:ph type="sldNum" sz="quarter" idx="15"/>
          </p:nvPr>
        </p:nvSpPr>
        <p:spPr/>
        <p:txBody>
          <a:bodyPr/>
          <a:lstStyle>
            <a:lvl1pPr>
              <a:defRPr>
                <a:solidFill>
                  <a:schemeClr val="bg1"/>
                </a:solidFill>
              </a:defRPr>
            </a:lvl1pPr>
          </a:lstStyle>
          <a:p>
            <a:fld id="{5EBF7046-9446-DF4D-B3AE-6EDAB2F9339A}" type="slidenum">
              <a:rPr lang="nl-NL" smtClean="0"/>
              <a:pPr/>
              <a:t>‹nr.›</a:t>
            </a:fld>
            <a:endParaRPr lang="nl-NL"/>
          </a:p>
        </p:txBody>
      </p:sp>
    </p:spTree>
    <p:extLst>
      <p:ext uri="{BB962C8B-B14F-4D97-AF65-F5344CB8AC3E}">
        <p14:creationId xmlns:p14="http://schemas.microsoft.com/office/powerpoint/2010/main" val="740587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lexibele contentslide turquoise 1">
    <p:bg>
      <p:bgPr>
        <a:solidFill>
          <a:srgbClr val="009498"/>
        </a:solidFill>
        <a:effectLst/>
      </p:bgPr>
    </p:bg>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D62C2636-AAEA-4A32-3D3B-988AB8B7DC5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7620000" cy="10287000"/>
          </a:xfrm>
          <a:prstGeom prst="rect">
            <a:avLst/>
          </a:prstGeom>
        </p:spPr>
      </p:pic>
      <p:sp>
        <p:nvSpPr>
          <p:cNvPr id="7" name="Tijdelijke aanduiding voor tekst 13">
            <a:extLst>
              <a:ext uri="{FF2B5EF4-FFF2-40B4-BE49-F238E27FC236}">
                <a16:creationId xmlns:a16="http://schemas.microsoft.com/office/drawing/2014/main" id="{2FDD1F3A-F831-49E7-8850-9BA625ED7C93}"/>
              </a:ext>
            </a:extLst>
          </p:cNvPr>
          <p:cNvSpPr>
            <a:spLocks noGrp="1"/>
          </p:cNvSpPr>
          <p:nvPr>
            <p:ph type="body" sz="quarter" idx="13" hasCustomPrompt="1"/>
          </p:nvPr>
        </p:nvSpPr>
        <p:spPr>
          <a:xfrm>
            <a:off x="1152510" y="1622500"/>
            <a:ext cx="14717066" cy="391663"/>
          </a:xfrm>
          <a:prstGeom prst="rect">
            <a:avLst/>
          </a:prstGeom>
        </p:spPr>
        <p:txBody>
          <a:bodyPr>
            <a:normAutofit/>
          </a:bodyPr>
          <a:lstStyle>
            <a:lvl1pPr marL="0" indent="0">
              <a:buNone/>
              <a:defRPr sz="1700" b="0" i="0" spc="200" baseline="0">
                <a:solidFill>
                  <a:schemeClr val="bg1"/>
                </a:solidFill>
                <a:latin typeface="HK Grotesk Medium" pitchFamily="2" charset="77"/>
              </a:defRPr>
            </a:lvl1pPr>
          </a:lstStyle>
          <a:p>
            <a:pPr lvl="0"/>
            <a:r>
              <a:rPr lang="nl-NL"/>
              <a:t>EEN SUBTITEL IN ALL CAPS</a:t>
            </a:r>
          </a:p>
        </p:txBody>
      </p:sp>
      <p:sp>
        <p:nvSpPr>
          <p:cNvPr id="8" name="Tijdelijke aanduiding voor tekst 13">
            <a:extLst>
              <a:ext uri="{FF2B5EF4-FFF2-40B4-BE49-F238E27FC236}">
                <a16:creationId xmlns:a16="http://schemas.microsoft.com/office/drawing/2014/main" id="{00A2F692-D36B-6B8B-CB37-B8529DCAF66A}"/>
              </a:ext>
            </a:extLst>
          </p:cNvPr>
          <p:cNvSpPr>
            <a:spLocks noGrp="1"/>
          </p:cNvSpPr>
          <p:nvPr>
            <p:ph type="body" sz="quarter" idx="12" hasCustomPrompt="1"/>
          </p:nvPr>
        </p:nvSpPr>
        <p:spPr>
          <a:xfrm>
            <a:off x="1036144" y="2121179"/>
            <a:ext cx="14833432" cy="940245"/>
          </a:xfrm>
          <a:prstGeom prst="rect">
            <a:avLst/>
          </a:prstGeom>
        </p:spPr>
        <p:txBody>
          <a:bodyPr>
            <a:normAutofit/>
          </a:bodyPr>
          <a:lstStyle>
            <a:lvl1pPr marL="0" indent="0">
              <a:lnSpc>
                <a:spcPts val="6220"/>
              </a:lnSpc>
              <a:buNone/>
              <a:defRPr sz="6600" b="0" i="0" spc="-300">
                <a:solidFill>
                  <a:schemeClr val="bg1"/>
                </a:solidFill>
                <a:latin typeface="HK Grotesk Medium" pitchFamily="2" charset="77"/>
              </a:defRPr>
            </a:lvl1pPr>
          </a:lstStyle>
          <a:p>
            <a:pPr lvl="0"/>
            <a:r>
              <a:rPr lang="nl-NL"/>
              <a:t>Hier kan een mooie grote titel</a:t>
            </a:r>
          </a:p>
        </p:txBody>
      </p:sp>
      <p:sp>
        <p:nvSpPr>
          <p:cNvPr id="9" name="Tijdelijke aanduiding voor inhoud 9">
            <a:extLst>
              <a:ext uri="{FF2B5EF4-FFF2-40B4-BE49-F238E27FC236}">
                <a16:creationId xmlns:a16="http://schemas.microsoft.com/office/drawing/2014/main" id="{0E00BC84-F87D-F49C-964A-8D724A1C4579}"/>
              </a:ext>
            </a:extLst>
          </p:cNvPr>
          <p:cNvSpPr>
            <a:spLocks noGrp="1"/>
          </p:cNvSpPr>
          <p:nvPr>
            <p:ph sz="quarter" idx="14"/>
          </p:nvPr>
        </p:nvSpPr>
        <p:spPr>
          <a:xfrm>
            <a:off x="1036144" y="3368675"/>
            <a:ext cx="14834094" cy="5919788"/>
          </a:xfrm>
          <a:prstGeom prst="rect">
            <a:avLst/>
          </a:prstGeom>
        </p:spPr>
        <p:txBody>
          <a:bodyPr vert="horz">
            <a:normAutofit/>
          </a:bodyPr>
          <a:lstStyle>
            <a:lvl1pPr marL="342900" indent="-342900">
              <a:buFont typeface="Arial" panose="020B0604020202020204" pitchFamily="34" charset="0"/>
              <a:buChar char="•"/>
              <a:defRPr>
                <a:solidFill>
                  <a:schemeClr val="bg1"/>
                </a:solidFill>
                <a:latin typeface="HK Grotesk" pitchFamily="2" charset="77"/>
              </a:defRPr>
            </a:lvl1pPr>
            <a:lvl2pPr marL="742950" indent="-285750">
              <a:buFont typeface="Arial" panose="020B0604020202020204" pitchFamily="34" charset="0"/>
              <a:buChar char="•"/>
              <a:defRPr>
                <a:solidFill>
                  <a:schemeClr val="bg1"/>
                </a:solidFill>
                <a:latin typeface="HK Grotesk" pitchFamily="2" charset="77"/>
              </a:defRPr>
            </a:lvl2pPr>
            <a:lvl3pPr marL="1143000" indent="-228600">
              <a:buFont typeface="Arial" panose="020B0604020202020204" pitchFamily="34" charset="0"/>
              <a:buChar char="•"/>
              <a:defRPr>
                <a:solidFill>
                  <a:schemeClr val="bg1"/>
                </a:solidFill>
                <a:latin typeface="HK Grotesk" pitchFamily="2" charset="77"/>
              </a:defRPr>
            </a:lvl3pPr>
            <a:lvl4pPr marL="1600200" indent="-228600">
              <a:buFont typeface="Arial" panose="020B0604020202020204" pitchFamily="34" charset="0"/>
              <a:buChar char="•"/>
              <a:defRPr>
                <a:solidFill>
                  <a:schemeClr val="bg1"/>
                </a:solidFill>
                <a:latin typeface="HK Grotesk" pitchFamily="2" charset="77"/>
              </a:defRPr>
            </a:lvl4pPr>
            <a:lvl5pPr marL="2057400" indent="-228600">
              <a:buFont typeface="Arial" panose="020B0604020202020204" pitchFamily="34" charset="0"/>
              <a:buChar char="•"/>
              <a:defRPr>
                <a:solidFill>
                  <a:schemeClr val="bg1"/>
                </a:solidFill>
                <a:latin typeface="HK Grotesk" pitchFamily="2" charset="77"/>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7" name="Tijdelijke aanduiding voor dianummer 16">
            <a:extLst>
              <a:ext uri="{FF2B5EF4-FFF2-40B4-BE49-F238E27FC236}">
                <a16:creationId xmlns:a16="http://schemas.microsoft.com/office/drawing/2014/main" id="{4666A712-F5D2-EC7E-16B0-75072FA8CCB6}"/>
              </a:ext>
            </a:extLst>
          </p:cNvPr>
          <p:cNvSpPr>
            <a:spLocks noGrp="1"/>
          </p:cNvSpPr>
          <p:nvPr>
            <p:ph type="sldNum" sz="quarter" idx="15"/>
          </p:nvPr>
        </p:nvSpPr>
        <p:spPr/>
        <p:txBody>
          <a:bodyPr/>
          <a:lstStyle>
            <a:lvl1pPr>
              <a:defRPr>
                <a:solidFill>
                  <a:schemeClr val="bg1"/>
                </a:solidFill>
              </a:defRPr>
            </a:lvl1pPr>
          </a:lstStyle>
          <a:p>
            <a:fld id="{5EBF7046-9446-DF4D-B3AE-6EDAB2F9339A}" type="slidenum">
              <a:rPr lang="nl-NL" smtClean="0"/>
              <a:pPr/>
              <a:t>‹nr.›</a:t>
            </a:fld>
            <a:endParaRPr lang="nl-NL"/>
          </a:p>
        </p:txBody>
      </p:sp>
    </p:spTree>
    <p:extLst>
      <p:ext uri="{BB962C8B-B14F-4D97-AF65-F5344CB8AC3E}">
        <p14:creationId xmlns:p14="http://schemas.microsoft.com/office/powerpoint/2010/main" val="1247676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lexibele contentslide blauw - wit">
    <p:spTree>
      <p:nvGrpSpPr>
        <p:cNvPr id="1" name=""/>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C3C51599-8CBA-FA96-1640-3125C1F4948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6573980" cy="6795188"/>
          </a:xfrm>
          <a:prstGeom prst="rect">
            <a:avLst/>
          </a:prstGeom>
        </p:spPr>
      </p:pic>
      <p:sp>
        <p:nvSpPr>
          <p:cNvPr id="9" name="Tijdelijke aanduiding voor tekst 13">
            <a:extLst>
              <a:ext uri="{FF2B5EF4-FFF2-40B4-BE49-F238E27FC236}">
                <a16:creationId xmlns:a16="http://schemas.microsoft.com/office/drawing/2014/main" id="{BB64D68F-404D-688A-BC33-9AE3BDEC2D82}"/>
              </a:ext>
            </a:extLst>
          </p:cNvPr>
          <p:cNvSpPr>
            <a:spLocks noGrp="1"/>
          </p:cNvSpPr>
          <p:nvPr>
            <p:ph type="body" sz="quarter" idx="13" hasCustomPrompt="1"/>
          </p:nvPr>
        </p:nvSpPr>
        <p:spPr>
          <a:xfrm>
            <a:off x="1152510" y="1622500"/>
            <a:ext cx="14717066" cy="391663"/>
          </a:xfrm>
          <a:prstGeom prst="rect">
            <a:avLst/>
          </a:prstGeom>
        </p:spPr>
        <p:txBody>
          <a:bodyPr>
            <a:normAutofit/>
          </a:bodyPr>
          <a:lstStyle>
            <a:lvl1pPr marL="0" indent="0">
              <a:buNone/>
              <a:defRPr sz="1700" b="0" i="0" spc="200" baseline="0">
                <a:solidFill>
                  <a:schemeClr val="tx1"/>
                </a:solidFill>
                <a:latin typeface="HK Grotesk Medium" pitchFamily="2" charset="77"/>
              </a:defRPr>
            </a:lvl1pPr>
          </a:lstStyle>
          <a:p>
            <a:pPr lvl="0"/>
            <a:r>
              <a:rPr lang="nl-NL"/>
              <a:t>EEN SUBTITEL IN ALL CAPS</a:t>
            </a:r>
          </a:p>
        </p:txBody>
      </p:sp>
      <p:sp>
        <p:nvSpPr>
          <p:cNvPr id="10" name="Tijdelijke aanduiding voor tekst 13">
            <a:extLst>
              <a:ext uri="{FF2B5EF4-FFF2-40B4-BE49-F238E27FC236}">
                <a16:creationId xmlns:a16="http://schemas.microsoft.com/office/drawing/2014/main" id="{1C1BC306-7072-A942-DA61-EC436A32034C}"/>
              </a:ext>
            </a:extLst>
          </p:cNvPr>
          <p:cNvSpPr>
            <a:spLocks noGrp="1"/>
          </p:cNvSpPr>
          <p:nvPr>
            <p:ph type="body" sz="quarter" idx="12" hasCustomPrompt="1"/>
          </p:nvPr>
        </p:nvSpPr>
        <p:spPr>
          <a:xfrm>
            <a:off x="1036144" y="2121179"/>
            <a:ext cx="14833432" cy="940245"/>
          </a:xfrm>
          <a:prstGeom prst="rect">
            <a:avLst/>
          </a:prstGeom>
        </p:spPr>
        <p:txBody>
          <a:bodyPr>
            <a:normAutofit/>
          </a:bodyPr>
          <a:lstStyle>
            <a:lvl1pPr marL="0" indent="0">
              <a:lnSpc>
                <a:spcPts val="6220"/>
              </a:lnSpc>
              <a:buNone/>
              <a:defRPr sz="6600" b="0" i="0" spc="-300">
                <a:solidFill>
                  <a:srgbClr val="2A8BBF"/>
                </a:solidFill>
                <a:latin typeface="HK Grotesk Medium" pitchFamily="2" charset="77"/>
              </a:defRPr>
            </a:lvl1pPr>
          </a:lstStyle>
          <a:p>
            <a:pPr lvl="0"/>
            <a:r>
              <a:rPr lang="nl-NL"/>
              <a:t>Hier kan een mooie grote titel</a:t>
            </a:r>
          </a:p>
        </p:txBody>
      </p:sp>
      <p:sp>
        <p:nvSpPr>
          <p:cNvPr id="12" name="Tijdelijke aanduiding voor inhoud 9">
            <a:extLst>
              <a:ext uri="{FF2B5EF4-FFF2-40B4-BE49-F238E27FC236}">
                <a16:creationId xmlns:a16="http://schemas.microsoft.com/office/drawing/2014/main" id="{30DD1C46-AD8E-A2EC-F822-CF74E5085957}"/>
              </a:ext>
            </a:extLst>
          </p:cNvPr>
          <p:cNvSpPr>
            <a:spLocks noGrp="1"/>
          </p:cNvSpPr>
          <p:nvPr>
            <p:ph sz="quarter" idx="14"/>
          </p:nvPr>
        </p:nvSpPr>
        <p:spPr>
          <a:xfrm>
            <a:off x="1036144" y="3368675"/>
            <a:ext cx="14834094" cy="5919788"/>
          </a:xfrm>
          <a:prstGeom prst="rect">
            <a:avLst/>
          </a:prstGeom>
        </p:spPr>
        <p:txBody>
          <a:bodyPr vert="horz">
            <a:normAutofit/>
          </a:bodyPr>
          <a:lstStyle>
            <a:lvl1pPr marL="342900" indent="-342900">
              <a:buClr>
                <a:srgbClr val="009498"/>
              </a:buClr>
              <a:buFont typeface="Arial" panose="020B0604020202020204" pitchFamily="34" charset="0"/>
              <a:buChar char="•"/>
              <a:defRPr>
                <a:solidFill>
                  <a:schemeClr val="tx1"/>
                </a:solidFill>
                <a:latin typeface="HK Grotesk" pitchFamily="2" charset="77"/>
              </a:defRPr>
            </a:lvl1pPr>
            <a:lvl2pPr marL="742950" indent="-285750">
              <a:buClr>
                <a:srgbClr val="009498"/>
              </a:buClr>
              <a:buFont typeface="Arial" panose="020B0604020202020204" pitchFamily="34" charset="0"/>
              <a:buChar char="•"/>
              <a:defRPr>
                <a:solidFill>
                  <a:schemeClr val="tx1"/>
                </a:solidFill>
                <a:latin typeface="HK Grotesk" pitchFamily="2" charset="77"/>
              </a:defRPr>
            </a:lvl2pPr>
            <a:lvl3pPr marL="1143000" indent="-228600">
              <a:buClr>
                <a:srgbClr val="009498"/>
              </a:buClr>
              <a:buFont typeface="Arial" panose="020B0604020202020204" pitchFamily="34" charset="0"/>
              <a:buChar char="•"/>
              <a:defRPr>
                <a:solidFill>
                  <a:schemeClr val="tx1"/>
                </a:solidFill>
                <a:latin typeface="HK Grotesk" pitchFamily="2" charset="77"/>
              </a:defRPr>
            </a:lvl3pPr>
            <a:lvl4pPr marL="1600200" indent="-228600">
              <a:buClr>
                <a:srgbClr val="009498"/>
              </a:buClr>
              <a:buFont typeface="Arial" panose="020B0604020202020204" pitchFamily="34" charset="0"/>
              <a:buChar char="•"/>
              <a:defRPr>
                <a:solidFill>
                  <a:schemeClr val="tx1"/>
                </a:solidFill>
                <a:latin typeface="HK Grotesk" pitchFamily="2" charset="77"/>
              </a:defRPr>
            </a:lvl4pPr>
            <a:lvl5pPr marL="2057400" indent="-228600">
              <a:buClr>
                <a:srgbClr val="009498"/>
              </a:buClr>
              <a:buFont typeface="Arial" panose="020B0604020202020204" pitchFamily="34" charset="0"/>
              <a:buChar char="•"/>
              <a:defRPr>
                <a:solidFill>
                  <a:schemeClr val="tx1"/>
                </a:solidFill>
                <a:latin typeface="HK Grotesk" pitchFamily="2" charset="77"/>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a:extLst>
              <a:ext uri="{FF2B5EF4-FFF2-40B4-BE49-F238E27FC236}">
                <a16:creationId xmlns:a16="http://schemas.microsoft.com/office/drawing/2014/main" id="{563DAECF-348C-CC4F-474B-B14A7627E5C2}"/>
              </a:ext>
            </a:extLst>
          </p:cNvPr>
          <p:cNvSpPr>
            <a:spLocks noGrp="1"/>
          </p:cNvSpPr>
          <p:nvPr>
            <p:ph type="sldNum" sz="quarter" idx="15"/>
          </p:nvPr>
        </p:nvSpPr>
        <p:spPr/>
        <p:txBody>
          <a:bodyPr/>
          <a:lstStyle/>
          <a:p>
            <a:fld id="{5EBF7046-9446-DF4D-B3AE-6EDAB2F9339A}" type="slidenum">
              <a:rPr lang="nl-NL" smtClean="0"/>
              <a:pPr/>
              <a:t>‹nr.›</a:t>
            </a:fld>
            <a:endParaRPr lang="nl-NL"/>
          </a:p>
        </p:txBody>
      </p:sp>
      <p:pic>
        <p:nvPicPr>
          <p:cNvPr id="8" name="Image 1" descr="preencoded.png">
            <a:extLst>
              <a:ext uri="{FF2B5EF4-FFF2-40B4-BE49-F238E27FC236}">
                <a16:creationId xmlns:a16="http://schemas.microsoft.com/office/drawing/2014/main" id="{EB1FEB34-40B8-B24C-C78D-24DAC366B3C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6973550" y="9058275"/>
            <a:ext cx="609600" cy="542925"/>
          </a:xfrm>
          <a:prstGeom prst="rect">
            <a:avLst/>
          </a:prstGeom>
        </p:spPr>
      </p:pic>
    </p:spTree>
    <p:extLst>
      <p:ext uri="{BB962C8B-B14F-4D97-AF65-F5344CB8AC3E}">
        <p14:creationId xmlns:p14="http://schemas.microsoft.com/office/powerpoint/2010/main" val="2980233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lexibele contentslide turquoise - wit">
    <p:spTree>
      <p:nvGrpSpPr>
        <p:cNvPr id="1" name=""/>
        <p:cNvGrpSpPr/>
        <p:nvPr/>
      </p:nvGrpSpPr>
      <p:grpSpPr>
        <a:xfrm>
          <a:off x="0" y="0"/>
          <a:ext cx="0" cy="0"/>
          <a:chOff x="0" y="0"/>
          <a:chExt cx="0" cy="0"/>
        </a:xfrm>
      </p:grpSpPr>
      <p:pic>
        <p:nvPicPr>
          <p:cNvPr id="3" name="Image 1" descr="preencoded.png">
            <a:extLst>
              <a:ext uri="{FF2B5EF4-FFF2-40B4-BE49-F238E27FC236}">
                <a16:creationId xmlns:a16="http://schemas.microsoft.com/office/drawing/2014/main" id="{20B45964-293C-C7CE-1F66-3E0975E58E8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6573980" cy="6795188"/>
          </a:xfrm>
          <a:prstGeom prst="rect">
            <a:avLst/>
          </a:prstGeom>
        </p:spPr>
      </p:pic>
      <p:sp>
        <p:nvSpPr>
          <p:cNvPr id="9" name="Tijdelijke aanduiding voor tekst 13">
            <a:extLst>
              <a:ext uri="{FF2B5EF4-FFF2-40B4-BE49-F238E27FC236}">
                <a16:creationId xmlns:a16="http://schemas.microsoft.com/office/drawing/2014/main" id="{BB64D68F-404D-688A-BC33-9AE3BDEC2D82}"/>
              </a:ext>
            </a:extLst>
          </p:cNvPr>
          <p:cNvSpPr>
            <a:spLocks noGrp="1"/>
          </p:cNvSpPr>
          <p:nvPr>
            <p:ph type="body" sz="quarter" idx="13" hasCustomPrompt="1"/>
          </p:nvPr>
        </p:nvSpPr>
        <p:spPr>
          <a:xfrm>
            <a:off x="1152510" y="1622500"/>
            <a:ext cx="14717066" cy="391663"/>
          </a:xfrm>
          <a:prstGeom prst="rect">
            <a:avLst/>
          </a:prstGeom>
        </p:spPr>
        <p:txBody>
          <a:bodyPr>
            <a:normAutofit/>
          </a:bodyPr>
          <a:lstStyle>
            <a:lvl1pPr marL="0" indent="0">
              <a:buNone/>
              <a:defRPr sz="1700" b="0" i="0" spc="200" baseline="0">
                <a:solidFill>
                  <a:schemeClr val="tx1"/>
                </a:solidFill>
                <a:latin typeface="HK Grotesk Medium" pitchFamily="2" charset="77"/>
              </a:defRPr>
            </a:lvl1pPr>
          </a:lstStyle>
          <a:p>
            <a:pPr lvl="0"/>
            <a:r>
              <a:rPr lang="nl-NL"/>
              <a:t>EEN SUBTITEL IN ALL CAPS</a:t>
            </a:r>
          </a:p>
        </p:txBody>
      </p:sp>
      <p:sp>
        <p:nvSpPr>
          <p:cNvPr id="10" name="Tijdelijke aanduiding voor tekst 13">
            <a:extLst>
              <a:ext uri="{FF2B5EF4-FFF2-40B4-BE49-F238E27FC236}">
                <a16:creationId xmlns:a16="http://schemas.microsoft.com/office/drawing/2014/main" id="{1C1BC306-7072-A942-DA61-EC436A32034C}"/>
              </a:ext>
            </a:extLst>
          </p:cNvPr>
          <p:cNvSpPr>
            <a:spLocks noGrp="1"/>
          </p:cNvSpPr>
          <p:nvPr>
            <p:ph type="body" sz="quarter" idx="12" hasCustomPrompt="1"/>
          </p:nvPr>
        </p:nvSpPr>
        <p:spPr>
          <a:xfrm>
            <a:off x="1036144" y="2121179"/>
            <a:ext cx="14833432" cy="940245"/>
          </a:xfrm>
          <a:prstGeom prst="rect">
            <a:avLst/>
          </a:prstGeom>
        </p:spPr>
        <p:txBody>
          <a:bodyPr>
            <a:normAutofit/>
          </a:bodyPr>
          <a:lstStyle>
            <a:lvl1pPr marL="0" indent="0">
              <a:lnSpc>
                <a:spcPts val="6220"/>
              </a:lnSpc>
              <a:buNone/>
              <a:defRPr sz="6600" b="0" i="0" spc="-300">
                <a:solidFill>
                  <a:srgbClr val="009498"/>
                </a:solidFill>
                <a:latin typeface="HK Grotesk Medium" pitchFamily="2" charset="77"/>
              </a:defRPr>
            </a:lvl1pPr>
          </a:lstStyle>
          <a:p>
            <a:pPr lvl="0"/>
            <a:r>
              <a:rPr lang="nl-NL"/>
              <a:t>Hier kan een mooie grote titel</a:t>
            </a:r>
          </a:p>
        </p:txBody>
      </p:sp>
      <p:sp>
        <p:nvSpPr>
          <p:cNvPr id="12" name="Tijdelijke aanduiding voor inhoud 9">
            <a:extLst>
              <a:ext uri="{FF2B5EF4-FFF2-40B4-BE49-F238E27FC236}">
                <a16:creationId xmlns:a16="http://schemas.microsoft.com/office/drawing/2014/main" id="{30DD1C46-AD8E-A2EC-F822-CF74E5085957}"/>
              </a:ext>
            </a:extLst>
          </p:cNvPr>
          <p:cNvSpPr>
            <a:spLocks noGrp="1"/>
          </p:cNvSpPr>
          <p:nvPr>
            <p:ph sz="quarter" idx="14"/>
          </p:nvPr>
        </p:nvSpPr>
        <p:spPr>
          <a:xfrm>
            <a:off x="1036144" y="3368675"/>
            <a:ext cx="14834094" cy="5919788"/>
          </a:xfrm>
          <a:prstGeom prst="rect">
            <a:avLst/>
          </a:prstGeom>
        </p:spPr>
        <p:txBody>
          <a:bodyPr vert="horz">
            <a:normAutofit/>
          </a:bodyPr>
          <a:lstStyle>
            <a:lvl1pPr marL="342900" indent="-342900">
              <a:buClr>
                <a:srgbClr val="2A8BBF"/>
              </a:buClr>
              <a:buFont typeface="Arial" panose="020B0604020202020204" pitchFamily="34" charset="0"/>
              <a:buChar char="•"/>
              <a:defRPr>
                <a:solidFill>
                  <a:schemeClr val="tx1"/>
                </a:solidFill>
                <a:latin typeface="HK Grotesk" pitchFamily="2" charset="77"/>
              </a:defRPr>
            </a:lvl1pPr>
            <a:lvl2pPr marL="742950" indent="-285750">
              <a:buClr>
                <a:srgbClr val="2A8BBF"/>
              </a:buClr>
              <a:buFont typeface="Arial" panose="020B0604020202020204" pitchFamily="34" charset="0"/>
              <a:buChar char="•"/>
              <a:defRPr>
                <a:solidFill>
                  <a:schemeClr val="tx1"/>
                </a:solidFill>
                <a:latin typeface="HK Grotesk" pitchFamily="2" charset="77"/>
              </a:defRPr>
            </a:lvl2pPr>
            <a:lvl3pPr marL="1143000" indent="-228600">
              <a:buClr>
                <a:srgbClr val="2A8BBF"/>
              </a:buClr>
              <a:buFont typeface="Arial" panose="020B0604020202020204" pitchFamily="34" charset="0"/>
              <a:buChar char="•"/>
              <a:defRPr>
                <a:solidFill>
                  <a:schemeClr val="tx1"/>
                </a:solidFill>
                <a:latin typeface="HK Grotesk" pitchFamily="2" charset="77"/>
              </a:defRPr>
            </a:lvl3pPr>
            <a:lvl4pPr marL="1600200" indent="-228600">
              <a:buClr>
                <a:srgbClr val="2A8BBF"/>
              </a:buClr>
              <a:buFont typeface="Arial" panose="020B0604020202020204" pitchFamily="34" charset="0"/>
              <a:buChar char="•"/>
              <a:defRPr>
                <a:solidFill>
                  <a:schemeClr val="tx1"/>
                </a:solidFill>
                <a:latin typeface="HK Grotesk" pitchFamily="2" charset="77"/>
              </a:defRPr>
            </a:lvl4pPr>
            <a:lvl5pPr marL="2057400" indent="-228600">
              <a:buClr>
                <a:srgbClr val="2A8BBF"/>
              </a:buClr>
              <a:buFont typeface="Arial" panose="020B0604020202020204" pitchFamily="34" charset="0"/>
              <a:buChar char="•"/>
              <a:defRPr>
                <a:solidFill>
                  <a:schemeClr val="tx1"/>
                </a:solidFill>
                <a:latin typeface="HK Grotesk" pitchFamily="2" charset="77"/>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a:extLst>
              <a:ext uri="{FF2B5EF4-FFF2-40B4-BE49-F238E27FC236}">
                <a16:creationId xmlns:a16="http://schemas.microsoft.com/office/drawing/2014/main" id="{563DAECF-348C-CC4F-474B-B14A7627E5C2}"/>
              </a:ext>
            </a:extLst>
          </p:cNvPr>
          <p:cNvSpPr>
            <a:spLocks noGrp="1"/>
          </p:cNvSpPr>
          <p:nvPr>
            <p:ph type="sldNum" sz="quarter" idx="15"/>
          </p:nvPr>
        </p:nvSpPr>
        <p:spPr/>
        <p:txBody>
          <a:bodyPr/>
          <a:lstStyle/>
          <a:p>
            <a:fld id="{5EBF7046-9446-DF4D-B3AE-6EDAB2F9339A}" type="slidenum">
              <a:rPr lang="nl-NL" smtClean="0"/>
              <a:pPr/>
              <a:t>‹nr.›</a:t>
            </a:fld>
            <a:endParaRPr lang="nl-NL"/>
          </a:p>
        </p:txBody>
      </p:sp>
      <p:pic>
        <p:nvPicPr>
          <p:cNvPr id="4" name="Image 1" descr="preencoded.png">
            <a:extLst>
              <a:ext uri="{FF2B5EF4-FFF2-40B4-BE49-F238E27FC236}">
                <a16:creationId xmlns:a16="http://schemas.microsoft.com/office/drawing/2014/main" id="{C655EF15-E9EB-FF0D-E59C-F7797A806DE4}"/>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6973550" y="9058275"/>
            <a:ext cx="609600" cy="542925"/>
          </a:xfrm>
          <a:prstGeom prst="rect">
            <a:avLst/>
          </a:prstGeom>
        </p:spPr>
      </p:pic>
    </p:spTree>
    <p:extLst>
      <p:ext uri="{BB962C8B-B14F-4D97-AF65-F5344CB8AC3E}">
        <p14:creationId xmlns:p14="http://schemas.microsoft.com/office/powerpoint/2010/main" val="128598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el">
    <p:bg>
      <p:bgPr>
        <a:solidFill>
          <a:srgbClr val="2A8BBF"/>
        </a:solidFill>
        <a:effectLst/>
      </p:bgPr>
    </p:bg>
    <p:spTree>
      <p:nvGrpSpPr>
        <p:cNvPr id="1" name=""/>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CDCBF175-203E-5A0C-9B8A-244B9914D978}"/>
              </a:ext>
            </a:extLst>
          </p:cNvPr>
          <p:cNvPicPr>
            <a:picLocks noChangeAspect="1"/>
          </p:cNvPicPr>
          <p:nvPr userDrawn="1"/>
        </p:nvPicPr>
        <p:blipFill>
          <a:blip r:embed="rId2"/>
          <a:srcRect/>
          <a:stretch/>
        </p:blipFill>
        <p:spPr>
          <a:xfrm>
            <a:off x="2624686" y="0"/>
            <a:ext cx="15863388" cy="10291973"/>
          </a:xfrm>
          <a:prstGeom prst="rect">
            <a:avLst/>
          </a:prstGeom>
        </p:spPr>
      </p:pic>
      <p:sp>
        <p:nvSpPr>
          <p:cNvPr id="6" name="Tijdelijke aanduiding voor tekst 14">
            <a:extLst>
              <a:ext uri="{FF2B5EF4-FFF2-40B4-BE49-F238E27FC236}">
                <a16:creationId xmlns:a16="http://schemas.microsoft.com/office/drawing/2014/main" id="{3E6268FD-062B-7754-3025-1F98C5DA4C22}"/>
              </a:ext>
            </a:extLst>
          </p:cNvPr>
          <p:cNvSpPr>
            <a:spLocks noGrp="1"/>
          </p:cNvSpPr>
          <p:nvPr>
            <p:ph type="body" sz="quarter" idx="14" hasCustomPrompt="1"/>
          </p:nvPr>
        </p:nvSpPr>
        <p:spPr>
          <a:xfrm>
            <a:off x="989599" y="6427364"/>
            <a:ext cx="12774528" cy="2788237"/>
          </a:xfrm>
          <a:prstGeom prst="rect">
            <a:avLst/>
          </a:prstGeom>
        </p:spPr>
        <p:txBody>
          <a:bodyPr anchor="b">
            <a:normAutofit/>
          </a:bodyPr>
          <a:lstStyle>
            <a:lvl1pPr marL="0" indent="0" algn="l">
              <a:lnSpc>
                <a:spcPts val="9500"/>
              </a:lnSpc>
              <a:buNone/>
              <a:defRPr sz="9000" spc="-300" baseline="0">
                <a:solidFill>
                  <a:schemeClr val="bg1"/>
                </a:solidFill>
                <a:latin typeface="Frutiger LT Std 55 Roman" panose="020B0602020204020204" pitchFamily="34" charset="77"/>
              </a:defRPr>
            </a:lvl1pPr>
          </a:lstStyle>
          <a:p>
            <a:pPr lvl="0"/>
            <a:r>
              <a:rPr lang="nl-NL"/>
              <a:t>Hier past een mooie grote subtitel</a:t>
            </a:r>
          </a:p>
        </p:txBody>
      </p:sp>
      <p:sp>
        <p:nvSpPr>
          <p:cNvPr id="9" name="Tijdelijke aanduiding voor tekst 14">
            <a:extLst>
              <a:ext uri="{FF2B5EF4-FFF2-40B4-BE49-F238E27FC236}">
                <a16:creationId xmlns:a16="http://schemas.microsoft.com/office/drawing/2014/main" id="{AED5FB72-1DD2-F8B0-F89C-43D18F10FCED}"/>
              </a:ext>
            </a:extLst>
          </p:cNvPr>
          <p:cNvSpPr>
            <a:spLocks noGrp="1"/>
          </p:cNvSpPr>
          <p:nvPr>
            <p:ph type="body" sz="quarter" idx="15" hasCustomPrompt="1"/>
          </p:nvPr>
        </p:nvSpPr>
        <p:spPr>
          <a:xfrm>
            <a:off x="989599" y="5087598"/>
            <a:ext cx="1552699" cy="1394118"/>
          </a:xfrm>
          <a:prstGeom prst="rect">
            <a:avLst/>
          </a:prstGeom>
        </p:spPr>
        <p:txBody>
          <a:bodyPr anchor="b">
            <a:normAutofit/>
          </a:bodyPr>
          <a:lstStyle>
            <a:lvl1pPr marL="0" indent="0" algn="l">
              <a:lnSpc>
                <a:spcPts val="9500"/>
              </a:lnSpc>
              <a:buNone/>
              <a:defRPr sz="6600" b="0" i="0" spc="-300" baseline="0">
                <a:solidFill>
                  <a:schemeClr val="bg1"/>
                </a:solidFill>
                <a:latin typeface="HK Grotesk" pitchFamily="2" charset="77"/>
              </a:defRPr>
            </a:lvl1pPr>
          </a:lstStyle>
          <a:p>
            <a:pPr lvl="0"/>
            <a:r>
              <a:rPr lang="nl-NL"/>
              <a:t>01.</a:t>
            </a:r>
          </a:p>
        </p:txBody>
      </p:sp>
    </p:spTree>
    <p:extLst>
      <p:ext uri="{BB962C8B-B14F-4D97-AF65-F5344CB8AC3E}">
        <p14:creationId xmlns:p14="http://schemas.microsoft.com/office/powerpoint/2010/main" val="440324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ragen slide">
    <p:bg>
      <p:bgPr>
        <a:solidFill>
          <a:srgbClr val="2A8BBF"/>
        </a:solidFill>
        <a:effectLst/>
      </p:bgPr>
    </p:bg>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F437CE3E-15DF-5B40-685C-774FCAF385B3}"/>
              </a:ext>
            </a:extLst>
          </p:cNvPr>
          <p:cNvPicPr>
            <a:picLocks noChangeAspect="1"/>
          </p:cNvPicPr>
          <p:nvPr userDrawn="1"/>
        </p:nvPicPr>
        <p:blipFill>
          <a:blip r:embed="rId2"/>
          <a:srcRect/>
          <a:stretch/>
        </p:blipFill>
        <p:spPr>
          <a:xfrm>
            <a:off x="2624686" y="0"/>
            <a:ext cx="15863388" cy="10291973"/>
          </a:xfrm>
          <a:prstGeom prst="rect">
            <a:avLst/>
          </a:prstGeom>
        </p:spPr>
      </p:pic>
      <p:sp>
        <p:nvSpPr>
          <p:cNvPr id="6" name="Tijdelijke aanduiding voor tekst 13">
            <a:extLst>
              <a:ext uri="{FF2B5EF4-FFF2-40B4-BE49-F238E27FC236}">
                <a16:creationId xmlns:a16="http://schemas.microsoft.com/office/drawing/2014/main" id="{715E011A-8507-BE8A-5EEB-9A62CAAD1D5A}"/>
              </a:ext>
            </a:extLst>
          </p:cNvPr>
          <p:cNvSpPr>
            <a:spLocks noGrp="1"/>
          </p:cNvSpPr>
          <p:nvPr>
            <p:ph type="body" sz="quarter" idx="12" hasCustomPrompt="1"/>
          </p:nvPr>
        </p:nvSpPr>
        <p:spPr>
          <a:xfrm>
            <a:off x="3655097" y="3052093"/>
            <a:ext cx="10979393" cy="3958779"/>
          </a:xfrm>
          <a:prstGeom prst="rect">
            <a:avLst/>
          </a:prstGeom>
        </p:spPr>
        <p:txBody>
          <a:bodyPr anchor="ctr">
            <a:normAutofit/>
          </a:bodyPr>
          <a:lstStyle>
            <a:lvl1pPr marL="0" indent="0" algn="ctr">
              <a:lnSpc>
                <a:spcPts val="6220"/>
              </a:lnSpc>
              <a:buNone/>
              <a:defRPr sz="6000" b="0" i="0" spc="-300">
                <a:solidFill>
                  <a:schemeClr val="bg1"/>
                </a:solidFill>
                <a:latin typeface="HK Grotesk Medium" pitchFamily="2" charset="77"/>
              </a:defRPr>
            </a:lvl1pPr>
          </a:lstStyle>
          <a:p>
            <a:pPr lvl="0"/>
            <a:r>
              <a:rPr lang="nl-NL"/>
              <a:t>Vragen over ons Centre of Expertise of onze werkzaamheden?</a:t>
            </a:r>
          </a:p>
        </p:txBody>
      </p:sp>
      <p:sp>
        <p:nvSpPr>
          <p:cNvPr id="7" name="Tijdelijke aanduiding voor tekst 13">
            <a:extLst>
              <a:ext uri="{FF2B5EF4-FFF2-40B4-BE49-F238E27FC236}">
                <a16:creationId xmlns:a16="http://schemas.microsoft.com/office/drawing/2014/main" id="{B911DC68-A42E-FBAB-596E-8E568568E357}"/>
              </a:ext>
            </a:extLst>
          </p:cNvPr>
          <p:cNvSpPr>
            <a:spLocks noGrp="1"/>
          </p:cNvSpPr>
          <p:nvPr>
            <p:ph type="body" sz="quarter" idx="13" hasCustomPrompt="1"/>
          </p:nvPr>
        </p:nvSpPr>
        <p:spPr>
          <a:xfrm>
            <a:off x="3655096" y="7360226"/>
            <a:ext cx="10979393" cy="1735196"/>
          </a:xfrm>
          <a:prstGeom prst="rect">
            <a:avLst/>
          </a:prstGeom>
        </p:spPr>
        <p:txBody>
          <a:bodyPr anchor="t">
            <a:normAutofit/>
          </a:bodyPr>
          <a:lstStyle>
            <a:lvl1pPr marL="0" indent="0" algn="ctr">
              <a:lnSpc>
                <a:spcPts val="6220"/>
              </a:lnSpc>
              <a:buNone/>
              <a:defRPr sz="3000" b="0" i="0" spc="0">
                <a:solidFill>
                  <a:schemeClr val="bg1"/>
                </a:solidFill>
                <a:latin typeface="HK Grotesk" pitchFamily="2" charset="77"/>
              </a:defRPr>
            </a:lvl1pPr>
          </a:lstStyle>
          <a:p>
            <a:pPr lvl="0"/>
            <a:r>
              <a:rPr lang="nl-NL"/>
              <a:t>Wij helpen je graag verder!</a:t>
            </a:r>
          </a:p>
        </p:txBody>
      </p:sp>
    </p:spTree>
    <p:extLst>
      <p:ext uri="{BB962C8B-B14F-4D97-AF65-F5344CB8AC3E}">
        <p14:creationId xmlns:p14="http://schemas.microsoft.com/office/powerpoint/2010/main" val="4061980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sluitslide">
    <p:bg>
      <p:bgPr>
        <a:solidFill>
          <a:srgbClr val="009498"/>
        </a:solidFill>
        <a:effectLst/>
      </p:bgPr>
    </p:bg>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4D354ABB-5478-47AC-1FF1-1079C41E7430}"/>
              </a:ext>
            </a:extLst>
          </p:cNvPr>
          <p:cNvPicPr>
            <a:picLocks noChangeAspect="1"/>
          </p:cNvPicPr>
          <p:nvPr userDrawn="1"/>
        </p:nvPicPr>
        <p:blipFill>
          <a:blip r:embed="rId2"/>
          <a:srcRect/>
          <a:stretch/>
        </p:blipFill>
        <p:spPr>
          <a:xfrm flipH="1">
            <a:off x="-759093" y="0"/>
            <a:ext cx="16244836" cy="10295009"/>
          </a:xfrm>
          <a:prstGeom prst="rect">
            <a:avLst/>
          </a:prstGeom>
        </p:spPr>
      </p:pic>
      <p:sp>
        <p:nvSpPr>
          <p:cNvPr id="9" name="Tijdelijke aanduiding voor tekst 14">
            <a:extLst>
              <a:ext uri="{FF2B5EF4-FFF2-40B4-BE49-F238E27FC236}">
                <a16:creationId xmlns:a16="http://schemas.microsoft.com/office/drawing/2014/main" id="{61680B17-972D-E67E-B12B-016D5253755A}"/>
              </a:ext>
            </a:extLst>
          </p:cNvPr>
          <p:cNvSpPr>
            <a:spLocks noGrp="1"/>
          </p:cNvSpPr>
          <p:nvPr>
            <p:ph type="body" sz="quarter" idx="10" hasCustomPrompt="1"/>
          </p:nvPr>
        </p:nvSpPr>
        <p:spPr>
          <a:xfrm>
            <a:off x="7363326" y="2422358"/>
            <a:ext cx="3688655" cy="492443"/>
          </a:xfrm>
          <a:prstGeom prst="rect">
            <a:avLst/>
          </a:prstGeom>
        </p:spPr>
        <p:txBody>
          <a:bodyPr>
            <a:spAutoFit/>
          </a:bodyPr>
          <a:lstStyle>
            <a:lvl1pPr marL="0" indent="0" algn="r">
              <a:buNone/>
              <a:defRPr sz="2600">
                <a:solidFill>
                  <a:schemeClr val="bg1"/>
                </a:solidFill>
                <a:latin typeface="HK Grotesk" pitchFamily="2" charset="77"/>
              </a:defRPr>
            </a:lvl1pPr>
          </a:lstStyle>
          <a:p>
            <a:pPr lvl="0"/>
            <a:r>
              <a:rPr lang="nl-NL"/>
              <a:t>Auteur/spreker</a:t>
            </a:r>
          </a:p>
        </p:txBody>
      </p:sp>
      <p:sp>
        <p:nvSpPr>
          <p:cNvPr id="11" name="Tijdelijke aanduiding voor tekst 14">
            <a:extLst>
              <a:ext uri="{FF2B5EF4-FFF2-40B4-BE49-F238E27FC236}">
                <a16:creationId xmlns:a16="http://schemas.microsoft.com/office/drawing/2014/main" id="{3C45EEA0-9DDD-C5E1-C09A-F1000B7F991D}"/>
              </a:ext>
            </a:extLst>
          </p:cNvPr>
          <p:cNvSpPr>
            <a:spLocks noGrp="1"/>
          </p:cNvSpPr>
          <p:nvPr>
            <p:ph type="body" sz="quarter" idx="11" hasCustomPrompt="1"/>
          </p:nvPr>
        </p:nvSpPr>
        <p:spPr>
          <a:xfrm>
            <a:off x="7363325" y="3147520"/>
            <a:ext cx="3688655" cy="1485031"/>
          </a:xfrm>
          <a:prstGeom prst="rect">
            <a:avLst/>
          </a:prstGeom>
        </p:spPr>
        <p:txBody>
          <a:bodyPr>
            <a:normAutofit/>
          </a:bodyPr>
          <a:lstStyle>
            <a:lvl1pPr marL="0" indent="0" algn="r">
              <a:buNone/>
              <a:defRPr sz="2600">
                <a:solidFill>
                  <a:schemeClr val="bg1"/>
                </a:solidFill>
                <a:latin typeface="HK Grotesk" pitchFamily="2" charset="77"/>
              </a:defRPr>
            </a:lvl1pPr>
          </a:lstStyle>
          <a:p>
            <a:pPr lvl="0"/>
            <a:r>
              <a:rPr lang="nl-NL"/>
              <a:t>Functie</a:t>
            </a:r>
          </a:p>
        </p:txBody>
      </p:sp>
      <p:sp>
        <p:nvSpPr>
          <p:cNvPr id="14" name="Tijdelijke aanduiding voor tekst 14">
            <a:extLst>
              <a:ext uri="{FF2B5EF4-FFF2-40B4-BE49-F238E27FC236}">
                <a16:creationId xmlns:a16="http://schemas.microsoft.com/office/drawing/2014/main" id="{C2D2E4C7-592B-EEEC-EC5D-A8A549254587}"/>
              </a:ext>
            </a:extLst>
          </p:cNvPr>
          <p:cNvSpPr>
            <a:spLocks noGrp="1"/>
          </p:cNvSpPr>
          <p:nvPr>
            <p:ph type="body" sz="quarter" idx="12" hasCustomPrompt="1"/>
          </p:nvPr>
        </p:nvSpPr>
        <p:spPr>
          <a:xfrm>
            <a:off x="5743576" y="6398552"/>
            <a:ext cx="5346136" cy="628023"/>
          </a:xfrm>
          <a:prstGeom prst="rect">
            <a:avLst/>
          </a:prstGeom>
        </p:spPr>
        <p:txBody>
          <a:bodyPr/>
          <a:lstStyle>
            <a:lvl1pPr marL="0" indent="0" algn="r">
              <a:buNone/>
              <a:defRPr sz="2600">
                <a:solidFill>
                  <a:schemeClr val="bg1"/>
                </a:solidFill>
                <a:latin typeface="HK Grotesk" pitchFamily="2" charset="77"/>
              </a:defRPr>
            </a:lvl1pPr>
          </a:lstStyle>
          <a:p>
            <a:pPr lvl="0"/>
            <a:r>
              <a:rPr lang="nl-NL"/>
              <a:t>T: telefoonnummer</a:t>
            </a:r>
          </a:p>
        </p:txBody>
      </p:sp>
      <p:sp>
        <p:nvSpPr>
          <p:cNvPr id="15" name="Tijdelijke aanduiding voor tekst 14">
            <a:extLst>
              <a:ext uri="{FF2B5EF4-FFF2-40B4-BE49-F238E27FC236}">
                <a16:creationId xmlns:a16="http://schemas.microsoft.com/office/drawing/2014/main" id="{BEFB21B1-B893-7AFF-6D15-9FEB3BECEF2B}"/>
              </a:ext>
            </a:extLst>
          </p:cNvPr>
          <p:cNvSpPr>
            <a:spLocks noGrp="1"/>
          </p:cNvSpPr>
          <p:nvPr>
            <p:ph type="body" sz="quarter" idx="13" hasCustomPrompt="1"/>
          </p:nvPr>
        </p:nvSpPr>
        <p:spPr>
          <a:xfrm>
            <a:off x="5743575" y="7123714"/>
            <a:ext cx="5346135" cy="492443"/>
          </a:xfrm>
          <a:prstGeom prst="rect">
            <a:avLst/>
          </a:prstGeom>
        </p:spPr>
        <p:txBody>
          <a:bodyPr>
            <a:spAutoFit/>
          </a:bodyPr>
          <a:lstStyle>
            <a:lvl1pPr marL="0" indent="0" algn="r">
              <a:buNone/>
              <a:defRPr sz="2600">
                <a:solidFill>
                  <a:schemeClr val="bg1"/>
                </a:solidFill>
                <a:latin typeface="HK Grotesk" pitchFamily="2" charset="77"/>
              </a:defRPr>
            </a:lvl1pPr>
          </a:lstStyle>
          <a:p>
            <a:pPr lvl="0"/>
            <a:r>
              <a:rPr lang="nl-NL"/>
              <a:t>M: Emailadres</a:t>
            </a:r>
          </a:p>
        </p:txBody>
      </p:sp>
      <p:sp>
        <p:nvSpPr>
          <p:cNvPr id="17" name="Tijdelijke aanduiding voor afbeelding 16">
            <a:extLst>
              <a:ext uri="{FF2B5EF4-FFF2-40B4-BE49-F238E27FC236}">
                <a16:creationId xmlns:a16="http://schemas.microsoft.com/office/drawing/2014/main" id="{3207E976-1362-08A1-D07F-A46156253FE5}"/>
              </a:ext>
            </a:extLst>
          </p:cNvPr>
          <p:cNvSpPr>
            <a:spLocks noGrp="1"/>
          </p:cNvSpPr>
          <p:nvPr>
            <p:ph type="pic" sz="quarter" idx="14" hasCustomPrompt="1"/>
          </p:nvPr>
        </p:nvSpPr>
        <p:spPr>
          <a:xfrm>
            <a:off x="13106400" y="0"/>
            <a:ext cx="5195888" cy="10294938"/>
          </a:xfrm>
          <a:prstGeom prst="rect">
            <a:avLst/>
          </a:prstGeom>
        </p:spPr>
        <p:txBody>
          <a:bodyPr anchor="ctr"/>
          <a:lstStyle>
            <a:lvl1pPr marL="0" indent="0" algn="ctr">
              <a:buNone/>
              <a:defRPr b="0" i="0">
                <a:solidFill>
                  <a:schemeClr val="bg1"/>
                </a:solidFill>
                <a:latin typeface="HK Grotesk Medium" pitchFamily="2" charset="77"/>
              </a:defRPr>
            </a:lvl1pPr>
          </a:lstStyle>
          <a:p>
            <a:r>
              <a:rPr lang="nl-NL"/>
              <a:t>Afbeelding van auteur/spreker</a:t>
            </a:r>
          </a:p>
        </p:txBody>
      </p:sp>
      <p:sp>
        <p:nvSpPr>
          <p:cNvPr id="19" name="Tijdelijke aanduiding voor tekst 13">
            <a:extLst>
              <a:ext uri="{FF2B5EF4-FFF2-40B4-BE49-F238E27FC236}">
                <a16:creationId xmlns:a16="http://schemas.microsoft.com/office/drawing/2014/main" id="{BD6352C0-709A-1A14-6D4B-7160D37F7397}"/>
              </a:ext>
            </a:extLst>
          </p:cNvPr>
          <p:cNvSpPr>
            <a:spLocks noGrp="1"/>
          </p:cNvSpPr>
          <p:nvPr>
            <p:ph type="body" sz="quarter" idx="15" hasCustomPrompt="1"/>
          </p:nvPr>
        </p:nvSpPr>
        <p:spPr>
          <a:xfrm>
            <a:off x="4911828" y="5849329"/>
            <a:ext cx="6250218" cy="391663"/>
          </a:xfrm>
          <a:prstGeom prst="rect">
            <a:avLst/>
          </a:prstGeom>
        </p:spPr>
        <p:txBody>
          <a:bodyPr/>
          <a:lstStyle>
            <a:lvl1pPr marL="0" indent="0" algn="r">
              <a:buNone/>
              <a:defRPr sz="1700" b="0" i="0" spc="200" baseline="0">
                <a:solidFill>
                  <a:srgbClr val="093B72"/>
                </a:solidFill>
                <a:latin typeface="HK Grotesk Medium" pitchFamily="2" charset="77"/>
              </a:defRPr>
            </a:lvl1pPr>
          </a:lstStyle>
          <a:p>
            <a:pPr lvl="0"/>
            <a:r>
              <a:rPr lang="nl-NL"/>
              <a:t>NEEM CONTACT MET ONS OP (zelf aanpassen)</a:t>
            </a:r>
          </a:p>
        </p:txBody>
      </p:sp>
    </p:spTree>
    <p:extLst>
      <p:ext uri="{BB962C8B-B14F-4D97-AF65-F5344CB8AC3E}">
        <p14:creationId xmlns:p14="http://schemas.microsoft.com/office/powerpoint/2010/main" val="23554120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Aangepaste indelin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63258" y="538565"/>
            <a:ext cx="16811850" cy="1042347"/>
          </a:xfrm>
          <a:prstGeom prst="rect">
            <a:avLst/>
          </a:prstGeom>
        </p:spPr>
        <p:txBody>
          <a:bodyPr vert="horz" lIns="0" tIns="0" rIns="0" bIns="0" rtlCol="0" anchor="t" anchorCtr="0">
            <a:normAutofit/>
          </a:bodyPr>
          <a:lstStyle/>
          <a:p>
            <a:r>
              <a:rPr lang="nl-NL"/>
              <a:t>Klik om de stijl te bewerken</a:t>
            </a:r>
            <a:endParaRPr lang="en-US"/>
          </a:p>
        </p:txBody>
      </p:sp>
      <p:sp>
        <p:nvSpPr>
          <p:cNvPr id="8" name="Text Placeholder 2"/>
          <p:cNvSpPr>
            <a:spLocks noGrp="1"/>
          </p:cNvSpPr>
          <p:nvPr>
            <p:ph idx="1"/>
          </p:nvPr>
        </p:nvSpPr>
        <p:spPr>
          <a:xfrm>
            <a:off x="563255" y="1763325"/>
            <a:ext cx="16811852" cy="7093828"/>
          </a:xfrm>
          <a:prstGeom prst="rect">
            <a:avLst/>
          </a:prstGeom>
        </p:spPr>
        <p:txBody>
          <a:bodyPr vert="horz" lIns="0" tIns="0" rIns="0" bIns="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360016769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a:xfrm>
            <a:off x="563259" y="1719255"/>
            <a:ext cx="8301146" cy="671315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8" name="Content Placeholder 7"/>
          <p:cNvSpPr>
            <a:spLocks noGrp="1"/>
          </p:cNvSpPr>
          <p:nvPr>
            <p:ph sz="quarter" idx="13"/>
          </p:nvPr>
        </p:nvSpPr>
        <p:spPr>
          <a:xfrm>
            <a:off x="9242762" y="1719039"/>
            <a:ext cx="8132344" cy="6712486"/>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70810032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FEB935-A25F-1523-4C0F-9BCEDF82C56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6999F13-CDE7-AAB0-8877-66199CC4AF9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629D596-9531-9F9D-7089-8D3FF4B38511}"/>
              </a:ext>
            </a:extLst>
          </p:cNvPr>
          <p:cNvSpPr>
            <a:spLocks noGrp="1"/>
          </p:cNvSpPr>
          <p:nvPr>
            <p:ph type="dt" sz="half" idx="10"/>
          </p:nvPr>
        </p:nvSpPr>
        <p:spPr/>
        <p:txBody>
          <a:bodyPr/>
          <a:lstStyle/>
          <a:p>
            <a:fld id="{03FA31CB-0F1F-47E0-AAF5-5221E039F0F9}" type="datetimeFigureOut">
              <a:rPr lang="nl-NL" smtClean="0"/>
              <a:t>23-6-2025</a:t>
            </a:fld>
            <a:endParaRPr lang="nl-NL"/>
          </a:p>
        </p:txBody>
      </p:sp>
      <p:sp>
        <p:nvSpPr>
          <p:cNvPr id="5" name="Tijdelijke aanduiding voor voettekst 4">
            <a:extLst>
              <a:ext uri="{FF2B5EF4-FFF2-40B4-BE49-F238E27FC236}">
                <a16:creationId xmlns:a16="http://schemas.microsoft.com/office/drawing/2014/main" id="{6B7C3F36-46E1-4010-3D42-CBF9EFB95A1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668054C-E81E-DF04-6B8E-7E33556BF5C9}"/>
              </a:ext>
            </a:extLst>
          </p:cNvPr>
          <p:cNvSpPr>
            <a:spLocks noGrp="1"/>
          </p:cNvSpPr>
          <p:nvPr>
            <p:ph type="sldNum" sz="quarter" idx="12"/>
          </p:nvPr>
        </p:nvSpPr>
        <p:spPr/>
        <p:txBody>
          <a:bodyPr/>
          <a:lstStyle/>
          <a:p>
            <a:fld id="{AF8C2DCB-9238-4EA5-ABCB-44471B11105C}" type="slidenum">
              <a:rPr lang="nl-NL" smtClean="0"/>
              <a:t>‹nr.›</a:t>
            </a:fld>
            <a:endParaRPr lang="nl-NL"/>
          </a:p>
        </p:txBody>
      </p:sp>
    </p:spTree>
    <p:extLst>
      <p:ext uri="{BB962C8B-B14F-4D97-AF65-F5344CB8AC3E}">
        <p14:creationId xmlns:p14="http://schemas.microsoft.com/office/powerpoint/2010/main" val="8327974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co slide - 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38E358B-0583-4D2F-887A-16ED5BC814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35396" y="2"/>
            <a:ext cx="4136621" cy="2697143"/>
          </a:xfrm>
          <a:prstGeom prst="rect">
            <a:avLst/>
          </a:prstGeom>
        </p:spPr>
      </p:pic>
      <p:sp>
        <p:nvSpPr>
          <p:cNvPr id="6" name="Picture Placeholder 5">
            <a:extLst>
              <a:ext uri="{FF2B5EF4-FFF2-40B4-BE49-F238E27FC236}">
                <a16:creationId xmlns:a16="http://schemas.microsoft.com/office/drawing/2014/main" id="{0000492D-EEA6-4E0B-BD1A-BE35C0D33B60}"/>
              </a:ext>
            </a:extLst>
          </p:cNvPr>
          <p:cNvSpPr>
            <a:spLocks noGrp="1"/>
          </p:cNvSpPr>
          <p:nvPr>
            <p:ph type="pic" sz="quarter" idx="10" hasCustomPrompt="1"/>
          </p:nvPr>
        </p:nvSpPr>
        <p:spPr>
          <a:xfrm>
            <a:off x="0" y="0"/>
            <a:ext cx="18289588" cy="10288588"/>
          </a:xfrm>
          <a:custGeom>
            <a:avLst/>
            <a:gdLst>
              <a:gd name="connsiteX0" fmla="*/ 0 w 12192000"/>
              <a:gd name="connsiteY0" fmla="*/ 0 h 6858000"/>
              <a:gd name="connsiteX1" fmla="*/ 9011795 w 12192000"/>
              <a:gd name="connsiteY1" fmla="*/ 0 h 6858000"/>
              <a:gd name="connsiteX2" fmla="*/ 9011796 w 12192000"/>
              <a:gd name="connsiteY2" fmla="*/ 1752178 h 6858000"/>
              <a:gd name="connsiteX3" fmla="*/ 9011796 w 12192000"/>
              <a:gd name="connsiteY3" fmla="*/ 1752179 h 6858000"/>
              <a:gd name="connsiteX4" fmla="*/ 11780321 w 12192000"/>
              <a:gd name="connsiteY4" fmla="*/ 1566010 h 6858000"/>
              <a:gd name="connsiteX5" fmla="*/ 11785830 w 12192000"/>
              <a:gd name="connsiteY5" fmla="*/ 782972 h 6858000"/>
              <a:gd name="connsiteX6" fmla="*/ 11791338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9011795" y="0"/>
                </a:lnTo>
                <a:cubicBezTo>
                  <a:pt x="9011795" y="584059"/>
                  <a:pt x="9011796" y="1168119"/>
                  <a:pt x="9011796" y="1752178"/>
                </a:cubicBezTo>
                <a:lnTo>
                  <a:pt x="9011796" y="1752179"/>
                </a:lnTo>
                <a:cubicBezTo>
                  <a:pt x="10177010" y="1912796"/>
                  <a:pt x="10350703" y="1832487"/>
                  <a:pt x="11780321" y="1566010"/>
                </a:cubicBezTo>
                <a:cubicBezTo>
                  <a:pt x="11780321" y="1306833"/>
                  <a:pt x="11783075" y="1044902"/>
                  <a:pt x="11785830" y="782972"/>
                </a:cubicBezTo>
                <a:lnTo>
                  <a:pt x="11791338" y="0"/>
                </a:lnTo>
                <a:lnTo>
                  <a:pt x="12192000" y="0"/>
                </a:lnTo>
                <a:lnTo>
                  <a:pt x="12192000" y="6858000"/>
                </a:lnTo>
                <a:lnTo>
                  <a:pt x="0" y="6858000"/>
                </a:lnTo>
                <a:close/>
              </a:path>
            </a:pathLst>
          </a:custGeom>
          <a:blipFill dpi="0" rotWithShape="1">
            <a:blip r:embed="rId4">
              <a:extLst>
                <a:ext uri="{28A0092B-C50C-407E-A947-70E740481C1C}">
                  <a14:useLocalDpi xmlns:a14="http://schemas.microsoft.com/office/drawing/2010/main" val="0"/>
                </a:ext>
              </a:extLst>
            </a:blip>
            <a:srcRect/>
            <a:stretch>
              <a:fillRect/>
            </a:stretch>
          </a:blipFill>
        </p:spPr>
        <p:txBody>
          <a:bodyPr wrap="square" anchor="ctr">
            <a:noAutofit/>
          </a:bodyPr>
          <a:lstStyle>
            <a:lvl1pPr marL="0" indent="0" algn="ctr">
              <a:buNone/>
              <a:defRPr sz="2100"/>
            </a:lvl1pPr>
          </a:lstStyle>
          <a:p>
            <a:r>
              <a:rPr lang="en-US" err="1"/>
              <a:t>Afbeelding</a:t>
            </a:r>
            <a:r>
              <a:rPr lang="en-US"/>
              <a:t> </a:t>
            </a:r>
            <a:r>
              <a:rPr lang="en-US" err="1"/>
              <a:t>invoegen</a:t>
            </a:r>
            <a:endParaRPr lang="en-US"/>
          </a:p>
          <a:p>
            <a:endParaRPr lang="en-US"/>
          </a:p>
          <a:p>
            <a:endParaRPr lang="nl-NL"/>
          </a:p>
        </p:txBody>
      </p:sp>
      <p:sp>
        <p:nvSpPr>
          <p:cNvPr id="10" name="Title 1">
            <a:extLst>
              <a:ext uri="{FF2B5EF4-FFF2-40B4-BE49-F238E27FC236}">
                <a16:creationId xmlns:a16="http://schemas.microsoft.com/office/drawing/2014/main" id="{4CFB16A4-76DE-4EB3-B18F-62C23D62572E}"/>
              </a:ext>
            </a:extLst>
          </p:cNvPr>
          <p:cNvSpPr txBox="1">
            <a:spLocks noGrp="1"/>
          </p:cNvSpPr>
          <p:nvPr>
            <p:ph type="ctrTitle"/>
          </p:nvPr>
        </p:nvSpPr>
        <p:spPr>
          <a:xfrm>
            <a:off x="1322140" y="7418861"/>
            <a:ext cx="14569712" cy="2068120"/>
          </a:xfrm>
          <a:prstGeom prst="rect">
            <a:avLst/>
          </a:prstGeom>
          <a:solidFill>
            <a:schemeClr val="accent1"/>
          </a:solidFill>
        </p:spPr>
        <p:txBody>
          <a:bodyPr lIns="216000" tIns="216000" rIns="216000" bIns="216000" anchor="ctr" anchorCtr="0">
            <a:normAutofit/>
          </a:bodyPr>
          <a:lstStyle>
            <a:lvl1pPr>
              <a:defRPr sz="4800" b="1">
                <a:solidFill>
                  <a:schemeClr val="bg1"/>
                </a:solidFill>
              </a:defRPr>
            </a:lvl1pPr>
          </a:lstStyle>
          <a:p>
            <a:pPr lvl="0"/>
            <a:endParaRPr lang="en-NL"/>
          </a:p>
        </p:txBody>
      </p:sp>
    </p:spTree>
    <p:extLst>
      <p:ext uri="{BB962C8B-B14F-4D97-AF65-F5344CB8AC3E}">
        <p14:creationId xmlns:p14="http://schemas.microsoft.com/office/powerpoint/2010/main" val="41542752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co slide - 2">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1239E79-0E2D-4D9C-8B9E-DF0E5C293A6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35396" y="2"/>
            <a:ext cx="4136621" cy="2697143"/>
          </a:xfrm>
          <a:prstGeom prst="rect">
            <a:avLst/>
          </a:prstGeom>
        </p:spPr>
      </p:pic>
      <p:sp>
        <p:nvSpPr>
          <p:cNvPr id="5" name="Picture Placeholder 4">
            <a:extLst>
              <a:ext uri="{FF2B5EF4-FFF2-40B4-BE49-F238E27FC236}">
                <a16:creationId xmlns:a16="http://schemas.microsoft.com/office/drawing/2014/main" id="{DC028CA3-621A-403B-8415-04B4DEDB9DA2}"/>
              </a:ext>
            </a:extLst>
          </p:cNvPr>
          <p:cNvSpPr>
            <a:spLocks noGrp="1"/>
          </p:cNvSpPr>
          <p:nvPr>
            <p:ph type="pic" sz="quarter" idx="10" hasCustomPrompt="1"/>
          </p:nvPr>
        </p:nvSpPr>
        <p:spPr>
          <a:xfrm>
            <a:off x="0" y="0"/>
            <a:ext cx="18289588" cy="10288588"/>
          </a:xfrm>
          <a:custGeom>
            <a:avLst/>
            <a:gdLst>
              <a:gd name="connsiteX0" fmla="*/ 0 w 12192000"/>
              <a:gd name="connsiteY0" fmla="*/ 0 h 6858000"/>
              <a:gd name="connsiteX1" fmla="*/ 9011795 w 12192000"/>
              <a:gd name="connsiteY1" fmla="*/ 0 h 6858000"/>
              <a:gd name="connsiteX2" fmla="*/ 9011796 w 12192000"/>
              <a:gd name="connsiteY2" fmla="*/ 1752178 h 6858000"/>
              <a:gd name="connsiteX3" fmla="*/ 9011796 w 12192000"/>
              <a:gd name="connsiteY3" fmla="*/ 1752179 h 6858000"/>
              <a:gd name="connsiteX4" fmla="*/ 11780321 w 12192000"/>
              <a:gd name="connsiteY4" fmla="*/ 1566010 h 6858000"/>
              <a:gd name="connsiteX5" fmla="*/ 11785830 w 12192000"/>
              <a:gd name="connsiteY5" fmla="*/ 782972 h 6858000"/>
              <a:gd name="connsiteX6" fmla="*/ 11791338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9011795" y="0"/>
                </a:lnTo>
                <a:cubicBezTo>
                  <a:pt x="9011795" y="584059"/>
                  <a:pt x="9011796" y="1168119"/>
                  <a:pt x="9011796" y="1752178"/>
                </a:cubicBezTo>
                <a:lnTo>
                  <a:pt x="9011796" y="1752179"/>
                </a:lnTo>
                <a:cubicBezTo>
                  <a:pt x="10177010" y="1912796"/>
                  <a:pt x="10350703" y="1832487"/>
                  <a:pt x="11780321" y="1566010"/>
                </a:cubicBezTo>
                <a:cubicBezTo>
                  <a:pt x="11780321" y="1306833"/>
                  <a:pt x="11783075" y="1044902"/>
                  <a:pt x="11785830" y="782972"/>
                </a:cubicBezTo>
                <a:lnTo>
                  <a:pt x="11791338" y="0"/>
                </a:lnTo>
                <a:lnTo>
                  <a:pt x="12192000" y="0"/>
                </a:lnTo>
                <a:lnTo>
                  <a:pt x="12192000" y="6858000"/>
                </a:lnTo>
                <a:lnTo>
                  <a:pt x="0" y="6858000"/>
                </a:lnTo>
                <a:close/>
              </a:path>
            </a:pathLst>
          </a:custGeom>
          <a:blipFill dpi="0" rotWithShape="1">
            <a:blip r:embed="rId4">
              <a:extLst>
                <a:ext uri="{28A0092B-C50C-407E-A947-70E740481C1C}">
                  <a14:useLocalDpi xmlns:a14="http://schemas.microsoft.com/office/drawing/2010/main" val="0"/>
                </a:ext>
              </a:extLst>
            </a:blip>
            <a:srcRect/>
            <a:stretch>
              <a:fillRect/>
            </a:stretch>
          </a:blipFill>
        </p:spPr>
        <p:txBody>
          <a:bodyPr wrap="square" anchor="ctr">
            <a:noAutofit/>
          </a:bodyPr>
          <a:lstStyle>
            <a:lvl1pPr marL="0" indent="0" algn="ctr">
              <a:buNone/>
              <a:defRPr sz="2100"/>
            </a:lvl1pPr>
          </a:lstStyle>
          <a:p>
            <a:r>
              <a:rPr lang="en-US" err="1"/>
              <a:t>Afbeelding</a:t>
            </a:r>
            <a:r>
              <a:rPr lang="en-US"/>
              <a:t> </a:t>
            </a:r>
            <a:r>
              <a:rPr lang="en-US" err="1"/>
              <a:t>invoegen</a:t>
            </a:r>
            <a:endParaRPr lang="en-US"/>
          </a:p>
          <a:p>
            <a:endParaRPr lang="en-US"/>
          </a:p>
          <a:p>
            <a:endParaRPr lang="nl-NL"/>
          </a:p>
        </p:txBody>
      </p:sp>
    </p:spTree>
    <p:extLst>
      <p:ext uri="{BB962C8B-B14F-4D97-AF65-F5344CB8AC3E}">
        <p14:creationId xmlns:p14="http://schemas.microsoft.com/office/powerpoint/2010/main" val="14036229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co slide - 3">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A8C9F26-00E3-4DE1-A939-09D2BB6B0B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35396" y="2"/>
            <a:ext cx="4136621" cy="2697143"/>
          </a:xfrm>
          <a:prstGeom prst="rect">
            <a:avLst/>
          </a:prstGeom>
        </p:spPr>
      </p:pic>
      <p:sp>
        <p:nvSpPr>
          <p:cNvPr id="11" name="Picture Placeholder 10">
            <a:extLst>
              <a:ext uri="{FF2B5EF4-FFF2-40B4-BE49-F238E27FC236}">
                <a16:creationId xmlns:a16="http://schemas.microsoft.com/office/drawing/2014/main" id="{CBB461A9-5C30-455D-A764-3664B6216D3D}"/>
              </a:ext>
            </a:extLst>
          </p:cNvPr>
          <p:cNvSpPr>
            <a:spLocks noGrp="1"/>
          </p:cNvSpPr>
          <p:nvPr>
            <p:ph type="pic" sz="quarter" idx="10" hasCustomPrompt="1"/>
          </p:nvPr>
        </p:nvSpPr>
        <p:spPr>
          <a:xfrm>
            <a:off x="0" y="0"/>
            <a:ext cx="18289588" cy="10288588"/>
          </a:xfrm>
          <a:custGeom>
            <a:avLst/>
            <a:gdLst>
              <a:gd name="connsiteX0" fmla="*/ 0 w 12192000"/>
              <a:gd name="connsiteY0" fmla="*/ 0 h 6858000"/>
              <a:gd name="connsiteX1" fmla="*/ 9011795 w 12192000"/>
              <a:gd name="connsiteY1" fmla="*/ 0 h 6858000"/>
              <a:gd name="connsiteX2" fmla="*/ 9011796 w 12192000"/>
              <a:gd name="connsiteY2" fmla="*/ 1752178 h 6858000"/>
              <a:gd name="connsiteX3" fmla="*/ 9011796 w 12192000"/>
              <a:gd name="connsiteY3" fmla="*/ 1752179 h 6858000"/>
              <a:gd name="connsiteX4" fmla="*/ 11780321 w 12192000"/>
              <a:gd name="connsiteY4" fmla="*/ 1566010 h 6858000"/>
              <a:gd name="connsiteX5" fmla="*/ 11785830 w 12192000"/>
              <a:gd name="connsiteY5" fmla="*/ 782972 h 6858000"/>
              <a:gd name="connsiteX6" fmla="*/ 11791338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9011795" y="0"/>
                </a:lnTo>
                <a:cubicBezTo>
                  <a:pt x="9011795" y="584059"/>
                  <a:pt x="9011796" y="1168119"/>
                  <a:pt x="9011796" y="1752178"/>
                </a:cubicBezTo>
                <a:lnTo>
                  <a:pt x="9011796" y="1752179"/>
                </a:lnTo>
                <a:cubicBezTo>
                  <a:pt x="10177010" y="1912796"/>
                  <a:pt x="10350703" y="1832487"/>
                  <a:pt x="11780321" y="1566010"/>
                </a:cubicBezTo>
                <a:cubicBezTo>
                  <a:pt x="11780321" y="1306833"/>
                  <a:pt x="11783075" y="1044902"/>
                  <a:pt x="11785830" y="782972"/>
                </a:cubicBezTo>
                <a:lnTo>
                  <a:pt x="11791338" y="0"/>
                </a:lnTo>
                <a:lnTo>
                  <a:pt x="12192000" y="0"/>
                </a:lnTo>
                <a:lnTo>
                  <a:pt x="12192000" y="6858000"/>
                </a:lnTo>
                <a:lnTo>
                  <a:pt x="0" y="6858000"/>
                </a:lnTo>
                <a:close/>
              </a:path>
            </a:pathLst>
          </a:custGeom>
          <a:blipFill dpi="0" rotWithShape="1">
            <a:blip r:embed="rId4">
              <a:extLst>
                <a:ext uri="{28A0092B-C50C-407E-A947-70E740481C1C}">
                  <a14:useLocalDpi xmlns:a14="http://schemas.microsoft.com/office/drawing/2010/main" val="0"/>
                </a:ext>
              </a:extLst>
            </a:blip>
            <a:srcRect/>
            <a:stretch>
              <a:fillRect/>
            </a:stretch>
          </a:blipFill>
        </p:spPr>
        <p:txBody>
          <a:bodyPr wrap="square" anchor="ctr">
            <a:noAutofit/>
          </a:bodyPr>
          <a:lstStyle>
            <a:lvl1pPr marL="0" indent="0" algn="ctr">
              <a:buNone/>
              <a:defRPr sz="2100"/>
            </a:lvl1pPr>
          </a:lstStyle>
          <a:p>
            <a:r>
              <a:rPr lang="en-US" err="1"/>
              <a:t>Afbeelding</a:t>
            </a:r>
            <a:r>
              <a:rPr lang="en-US"/>
              <a:t> </a:t>
            </a:r>
            <a:r>
              <a:rPr lang="en-US" err="1"/>
              <a:t>invoegen</a:t>
            </a:r>
            <a:endParaRPr lang="en-US"/>
          </a:p>
          <a:p>
            <a:endParaRPr lang="en-US"/>
          </a:p>
          <a:p>
            <a:endParaRPr lang="nl-NL"/>
          </a:p>
        </p:txBody>
      </p:sp>
      <p:sp>
        <p:nvSpPr>
          <p:cNvPr id="7" name="Text Placeholder 2">
            <a:extLst>
              <a:ext uri="{FF2B5EF4-FFF2-40B4-BE49-F238E27FC236}">
                <a16:creationId xmlns:a16="http://schemas.microsoft.com/office/drawing/2014/main" id="{3A24DB58-6B09-4123-8961-B55EF76B1691}"/>
              </a:ext>
            </a:extLst>
          </p:cNvPr>
          <p:cNvSpPr>
            <a:spLocks noGrp="1"/>
          </p:cNvSpPr>
          <p:nvPr>
            <p:ph type="body" sz="quarter" idx="11"/>
          </p:nvPr>
        </p:nvSpPr>
        <p:spPr>
          <a:xfrm>
            <a:off x="640613" y="810617"/>
            <a:ext cx="7696589" cy="1781571"/>
          </a:xfrm>
          <a:prstGeom prst="rect">
            <a:avLst/>
          </a:prstGeom>
          <a:solidFill>
            <a:schemeClr val="bg1"/>
          </a:solidFill>
        </p:spPr>
        <p:txBody>
          <a:bodyPr lIns="216000" tIns="216000" rIns="216000" bIns="216000"/>
          <a:lstStyle>
            <a:lvl1pPr marL="0" indent="0">
              <a:buNone/>
              <a:defRPr sz="3600" b="1">
                <a:solidFill>
                  <a:schemeClr val="accent1"/>
                </a:solidFill>
              </a:defRPr>
            </a:lvl1pPr>
          </a:lstStyle>
          <a:p>
            <a:pPr lvl="0"/>
            <a:endParaRPr lang="nl-NL"/>
          </a:p>
        </p:txBody>
      </p:sp>
      <p:sp>
        <p:nvSpPr>
          <p:cNvPr id="9" name="Text Placeholder 2">
            <a:extLst>
              <a:ext uri="{FF2B5EF4-FFF2-40B4-BE49-F238E27FC236}">
                <a16:creationId xmlns:a16="http://schemas.microsoft.com/office/drawing/2014/main" id="{4A7D78FB-469E-4FA3-9C94-8DB1065ABA75}"/>
              </a:ext>
            </a:extLst>
          </p:cNvPr>
          <p:cNvSpPr>
            <a:spLocks noGrp="1"/>
          </p:cNvSpPr>
          <p:nvPr>
            <p:ph type="body" sz="quarter" idx="13"/>
          </p:nvPr>
        </p:nvSpPr>
        <p:spPr>
          <a:xfrm>
            <a:off x="640613" y="7901282"/>
            <a:ext cx="7696589" cy="1576691"/>
          </a:xfrm>
          <a:prstGeom prst="rect">
            <a:avLst/>
          </a:prstGeom>
          <a:solidFill>
            <a:schemeClr val="bg2"/>
          </a:solidFill>
        </p:spPr>
        <p:txBody>
          <a:bodyPr lIns="144000" tIns="144000" rIns="144000" bIns="144000"/>
          <a:lstStyle>
            <a:lvl1pPr marL="0" indent="0">
              <a:buNone/>
              <a:defRPr sz="2100" b="0" i="1">
                <a:solidFill>
                  <a:schemeClr val="tx1"/>
                </a:solidFill>
              </a:defRPr>
            </a:lvl1pPr>
          </a:lstStyle>
          <a:p>
            <a:pPr lvl="0"/>
            <a:endParaRPr lang="nl-NL"/>
          </a:p>
        </p:txBody>
      </p:sp>
      <p:sp>
        <p:nvSpPr>
          <p:cNvPr id="12" name="Tijdelijke aanduiding voor tekst 2">
            <a:extLst>
              <a:ext uri="{FF2B5EF4-FFF2-40B4-BE49-F238E27FC236}">
                <a16:creationId xmlns:a16="http://schemas.microsoft.com/office/drawing/2014/main" id="{CED3DC8F-41B6-4A52-8125-ADB7323A072A}"/>
              </a:ext>
            </a:extLst>
          </p:cNvPr>
          <p:cNvSpPr>
            <a:spLocks noGrp="1"/>
          </p:cNvSpPr>
          <p:nvPr>
            <p:ph type="body" sz="quarter" idx="14"/>
          </p:nvPr>
        </p:nvSpPr>
        <p:spPr>
          <a:xfrm>
            <a:off x="640614" y="2875807"/>
            <a:ext cx="7696589" cy="4693950"/>
          </a:xfrm>
          <a:prstGeom prst="rect">
            <a:avLst/>
          </a:prstGeom>
          <a:solidFill>
            <a:schemeClr val="bg1"/>
          </a:solidFill>
        </p:spPr>
        <p:txBody>
          <a:bodyPr/>
          <a:lstStyle>
            <a:lvl1pPr marL="0" indent="0">
              <a:buFontTx/>
              <a:buNone/>
              <a:defRPr sz="2100" b="1"/>
            </a:lvl1pPr>
            <a:lvl2pPr marL="0" indent="0">
              <a:buFontTx/>
              <a:buNone/>
              <a:defRPr sz="2100"/>
            </a:lvl2pPr>
            <a:lvl3pPr marL="0" indent="0">
              <a:buFontTx/>
              <a:buNone/>
              <a:defRPr sz="2100" b="1">
                <a:solidFill>
                  <a:srgbClr val="FF0000"/>
                </a:solidFill>
              </a:defRPr>
            </a:lvl3pPr>
            <a:lvl4pPr marL="545343" indent="-281006">
              <a:buClr>
                <a:schemeClr val="accent1"/>
              </a:buClr>
              <a:buFont typeface="Verdana" panose="020B0604030504040204" pitchFamily="34" charset="0"/>
              <a:buChar char="•"/>
              <a:defRPr sz="2100"/>
            </a:lvl4pPr>
            <a:lvl5pPr marL="943038" indent="-397696">
              <a:buFont typeface="Verdana" panose="020B0604030504040204" pitchFamily="34" charset="0"/>
              <a:buChar char="‒"/>
              <a:defRPr sz="2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604176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co slide - 4">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F048ACB-B554-4D73-BB10-C3CFB5A004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46085" y="0"/>
            <a:ext cx="4125934" cy="2690176"/>
          </a:xfrm>
          <a:prstGeom prst="rect">
            <a:avLst/>
          </a:prstGeom>
        </p:spPr>
      </p:pic>
      <p:sp>
        <p:nvSpPr>
          <p:cNvPr id="11" name="Title 1">
            <a:extLst>
              <a:ext uri="{FF2B5EF4-FFF2-40B4-BE49-F238E27FC236}">
                <a16:creationId xmlns:a16="http://schemas.microsoft.com/office/drawing/2014/main" id="{862FE2ED-AE09-470B-BC8C-2D3B25EDA0F2}"/>
              </a:ext>
            </a:extLst>
          </p:cNvPr>
          <p:cNvSpPr txBox="1">
            <a:spLocks noGrp="1"/>
          </p:cNvSpPr>
          <p:nvPr>
            <p:ph type="ctrTitle"/>
          </p:nvPr>
        </p:nvSpPr>
        <p:spPr>
          <a:xfrm>
            <a:off x="6716080" y="3251856"/>
            <a:ext cx="10261171" cy="3784877"/>
          </a:xfrm>
          <a:prstGeom prst="rect">
            <a:avLst/>
          </a:prstGeom>
          <a:solidFill>
            <a:schemeClr val="bg1"/>
          </a:solidFill>
        </p:spPr>
        <p:txBody>
          <a:bodyPr lIns="216000" tIns="216000" rIns="216000" bIns="216000" anchor="ctr" anchorCtr="0">
            <a:normAutofit/>
          </a:bodyPr>
          <a:lstStyle>
            <a:lvl1pPr>
              <a:defRPr sz="4800" b="1">
                <a:solidFill>
                  <a:schemeClr val="tx1"/>
                </a:solidFill>
              </a:defRPr>
            </a:lvl1pPr>
          </a:lstStyle>
          <a:p>
            <a:pPr lvl="0"/>
            <a:endParaRPr lang="en-NL"/>
          </a:p>
        </p:txBody>
      </p:sp>
      <p:sp>
        <p:nvSpPr>
          <p:cNvPr id="12" name="Picture Placeholder 2">
            <a:extLst>
              <a:ext uri="{FF2B5EF4-FFF2-40B4-BE49-F238E27FC236}">
                <a16:creationId xmlns:a16="http://schemas.microsoft.com/office/drawing/2014/main" id="{F7714D52-F80E-4C74-8CC8-7B94D7A056F1}"/>
              </a:ext>
            </a:extLst>
          </p:cNvPr>
          <p:cNvSpPr txBox="1">
            <a:spLocks noGrp="1"/>
          </p:cNvSpPr>
          <p:nvPr>
            <p:ph type="pic" idx="1" hasCustomPrompt="1"/>
          </p:nvPr>
        </p:nvSpPr>
        <p:spPr>
          <a:xfrm>
            <a:off x="1" y="0"/>
            <a:ext cx="6092570" cy="10288588"/>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anchor="ctr">
            <a:normAutofit/>
          </a:bodyPr>
          <a:lstStyle>
            <a:lvl1pPr marL="0" indent="0" algn="ctr">
              <a:buNone/>
              <a:defRPr sz="2100">
                <a:solidFill>
                  <a:schemeClr val="tx2">
                    <a:lumMod val="10000"/>
                  </a:schemeClr>
                </a:solidFill>
              </a:defRPr>
            </a:lvl1pPr>
          </a:lstStyle>
          <a:p>
            <a:pPr lvl="0"/>
            <a:r>
              <a:rPr lang="en-US" err="1"/>
              <a:t>Afbeelding</a:t>
            </a:r>
            <a:r>
              <a:rPr lang="en-US"/>
              <a:t> </a:t>
            </a:r>
            <a:r>
              <a:rPr lang="en-US" err="1"/>
              <a:t>invoegen</a:t>
            </a:r>
            <a:endParaRPr lang="en-US"/>
          </a:p>
          <a:p>
            <a:pPr lvl="0"/>
            <a:endParaRPr lang="en-US"/>
          </a:p>
          <a:p>
            <a:pPr lvl="0"/>
            <a:endParaRPr lang="en-US"/>
          </a:p>
          <a:p>
            <a:pPr lvl="0"/>
            <a:endParaRPr lang="en-NL"/>
          </a:p>
        </p:txBody>
      </p:sp>
    </p:spTree>
    <p:extLst>
      <p:ext uri="{BB962C8B-B14F-4D97-AF65-F5344CB8AC3E}">
        <p14:creationId xmlns:p14="http://schemas.microsoft.com/office/powerpoint/2010/main" val="24660974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anco slide - 5">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E8BF8CA-4A44-4135-952A-E9AB206339F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8289588" cy="10288588"/>
          </a:xfrm>
          <a:prstGeom prst="rect">
            <a:avLst/>
          </a:prstGeom>
        </p:spPr>
      </p:pic>
      <p:sp>
        <p:nvSpPr>
          <p:cNvPr id="8" name="Rechthoek 7">
            <a:extLst>
              <a:ext uri="{FF2B5EF4-FFF2-40B4-BE49-F238E27FC236}">
                <a16:creationId xmlns:a16="http://schemas.microsoft.com/office/drawing/2014/main" id="{1AF6CE4F-7675-4190-BC14-0C28FF535184}"/>
              </a:ext>
            </a:extLst>
          </p:cNvPr>
          <p:cNvSpPr/>
          <p:nvPr userDrawn="1"/>
        </p:nvSpPr>
        <p:spPr>
          <a:xfrm>
            <a:off x="1" y="-1"/>
            <a:ext cx="12890855" cy="10288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700"/>
          </a:p>
        </p:txBody>
      </p:sp>
      <p:sp>
        <p:nvSpPr>
          <p:cNvPr id="3" name="Text Placeholder 2">
            <a:extLst>
              <a:ext uri="{FF2B5EF4-FFF2-40B4-BE49-F238E27FC236}">
                <a16:creationId xmlns:a16="http://schemas.microsoft.com/office/drawing/2014/main" id="{CCD70916-01F6-47B9-88B5-1EC75AF68105}"/>
              </a:ext>
            </a:extLst>
          </p:cNvPr>
          <p:cNvSpPr>
            <a:spLocks noGrp="1"/>
          </p:cNvSpPr>
          <p:nvPr>
            <p:ph type="body" sz="quarter" idx="10"/>
          </p:nvPr>
        </p:nvSpPr>
        <p:spPr>
          <a:xfrm>
            <a:off x="640613" y="1478708"/>
            <a:ext cx="11490012" cy="7181887"/>
          </a:xfrm>
          <a:prstGeom prst="rect">
            <a:avLst/>
          </a:prstGeom>
        </p:spPr>
        <p:txBody>
          <a:bodyPr/>
          <a:lstStyle>
            <a:lvl1pPr marL="0" indent="0">
              <a:buNone/>
              <a:defRPr sz="3600" b="1">
                <a:solidFill>
                  <a:schemeClr val="tx1"/>
                </a:solidFill>
              </a:defRPr>
            </a:lvl1pPr>
          </a:lstStyle>
          <a:p>
            <a:pPr lvl="0"/>
            <a:endParaRPr lang="nl-NL"/>
          </a:p>
        </p:txBody>
      </p:sp>
    </p:spTree>
    <p:extLst>
      <p:ext uri="{BB962C8B-B14F-4D97-AF65-F5344CB8AC3E}">
        <p14:creationId xmlns:p14="http://schemas.microsoft.com/office/powerpoint/2010/main" val="3051660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33EA4D24-D335-3B51-3074-42F24745453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162427" y="0"/>
            <a:ext cx="14139809" cy="10295008"/>
          </a:xfrm>
          <a:prstGeom prst="rect">
            <a:avLst/>
          </a:prstGeom>
        </p:spPr>
      </p:pic>
      <p:sp>
        <p:nvSpPr>
          <p:cNvPr id="15" name="Tijdelijke aanduiding voor tekst 14">
            <a:extLst>
              <a:ext uri="{FF2B5EF4-FFF2-40B4-BE49-F238E27FC236}">
                <a16:creationId xmlns:a16="http://schemas.microsoft.com/office/drawing/2014/main" id="{07E66126-D5EB-B42F-3263-739D142A9538}"/>
              </a:ext>
            </a:extLst>
          </p:cNvPr>
          <p:cNvSpPr>
            <a:spLocks noGrp="1"/>
          </p:cNvSpPr>
          <p:nvPr>
            <p:ph type="body" sz="quarter" idx="10" hasCustomPrompt="1"/>
          </p:nvPr>
        </p:nvSpPr>
        <p:spPr>
          <a:xfrm>
            <a:off x="1014886" y="4211437"/>
            <a:ext cx="16103128" cy="4518918"/>
          </a:xfrm>
          <a:prstGeom prst="rect">
            <a:avLst/>
          </a:prstGeom>
        </p:spPr>
        <p:txBody>
          <a:bodyPr numCol="2" spcCol="720000">
            <a:normAutofit/>
          </a:bodyPr>
          <a:lstStyle>
            <a:lvl1pPr marL="514350" indent="-514350">
              <a:spcBef>
                <a:spcPts val="1872"/>
              </a:spcBef>
              <a:buClr>
                <a:srgbClr val="2A8BBF"/>
              </a:buClr>
              <a:buFont typeface="+mj-lt"/>
              <a:buAutoNum type="arabicPeriod"/>
              <a:defRPr sz="2800">
                <a:latin typeface="HK Grotesk" pitchFamily="2" charset="77"/>
              </a:defRPr>
            </a:lvl1pPr>
          </a:lstStyle>
          <a:p>
            <a:pPr lvl="0"/>
            <a:r>
              <a:rPr lang="nl-NL"/>
              <a:t>Dit is een voorbeeld van een agendapunt. </a:t>
            </a:r>
          </a:p>
          <a:p>
            <a:pPr lvl="0"/>
            <a:endParaRPr lang="nl-NL"/>
          </a:p>
        </p:txBody>
      </p:sp>
      <p:sp>
        <p:nvSpPr>
          <p:cNvPr id="19" name="Tijdelijke aanduiding voor tekst 18">
            <a:extLst>
              <a:ext uri="{FF2B5EF4-FFF2-40B4-BE49-F238E27FC236}">
                <a16:creationId xmlns:a16="http://schemas.microsoft.com/office/drawing/2014/main" id="{DBD9A33B-CB37-120A-B5E0-E0DFEE2CC54F}"/>
              </a:ext>
            </a:extLst>
          </p:cNvPr>
          <p:cNvSpPr>
            <a:spLocks noGrp="1"/>
          </p:cNvSpPr>
          <p:nvPr>
            <p:ph type="body" sz="quarter" idx="11" hasCustomPrompt="1"/>
          </p:nvPr>
        </p:nvSpPr>
        <p:spPr>
          <a:xfrm>
            <a:off x="1014885" y="2394274"/>
            <a:ext cx="4170947" cy="1365250"/>
          </a:xfrm>
          <a:prstGeom prst="rect">
            <a:avLst/>
          </a:prstGeom>
        </p:spPr>
        <p:txBody>
          <a:bodyPr>
            <a:normAutofit/>
          </a:bodyPr>
          <a:lstStyle>
            <a:lvl1pPr marL="0" indent="0">
              <a:buNone/>
              <a:defRPr sz="8800" spc="-300">
                <a:solidFill>
                  <a:srgbClr val="093B72"/>
                </a:solidFill>
                <a:latin typeface="Frutiger LT Std 55 Roman" panose="020B0602020204020204" pitchFamily="34" charset="77"/>
              </a:defRPr>
            </a:lvl1pPr>
          </a:lstStyle>
          <a:p>
            <a:pPr lvl="0"/>
            <a:r>
              <a:rPr lang="nl-NL"/>
              <a:t>Agenda</a:t>
            </a:r>
          </a:p>
        </p:txBody>
      </p:sp>
      <p:sp>
        <p:nvSpPr>
          <p:cNvPr id="21" name="Tijdelijke aanduiding voor dianummer 20">
            <a:extLst>
              <a:ext uri="{FF2B5EF4-FFF2-40B4-BE49-F238E27FC236}">
                <a16:creationId xmlns:a16="http://schemas.microsoft.com/office/drawing/2014/main" id="{65317919-5C8F-8959-F3FF-CFC067F633D4}"/>
              </a:ext>
            </a:extLst>
          </p:cNvPr>
          <p:cNvSpPr>
            <a:spLocks noGrp="1"/>
          </p:cNvSpPr>
          <p:nvPr>
            <p:ph type="sldNum" sz="quarter" idx="12"/>
          </p:nvPr>
        </p:nvSpPr>
        <p:spPr/>
        <p:txBody>
          <a:bodyPr/>
          <a:lstStyle/>
          <a:p>
            <a:fld id="{5EBF7046-9446-DF4D-B3AE-6EDAB2F9339A}" type="slidenum">
              <a:rPr lang="nl-NL" smtClean="0"/>
              <a:pPr/>
              <a:t>‹nr.›</a:t>
            </a:fld>
            <a:endParaRPr lang="nl-NL"/>
          </a:p>
        </p:txBody>
      </p:sp>
      <p:pic>
        <p:nvPicPr>
          <p:cNvPr id="8" name="Image 1" descr="preencoded.png">
            <a:extLst>
              <a:ext uri="{FF2B5EF4-FFF2-40B4-BE49-F238E27FC236}">
                <a16:creationId xmlns:a16="http://schemas.microsoft.com/office/drawing/2014/main" id="{CDB07656-4856-478B-F445-144D3306F595}"/>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6973550" y="9058275"/>
            <a:ext cx="609600" cy="542925"/>
          </a:xfrm>
          <a:prstGeom prst="rect">
            <a:avLst/>
          </a:prstGeom>
        </p:spPr>
      </p:pic>
    </p:spTree>
    <p:extLst>
      <p:ext uri="{BB962C8B-B14F-4D97-AF65-F5344CB8AC3E}">
        <p14:creationId xmlns:p14="http://schemas.microsoft.com/office/powerpoint/2010/main" val="1453857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co slide - 6">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F048ACB-B554-4D73-BB10-C3CFB5A004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46085" y="0"/>
            <a:ext cx="4125934" cy="2690176"/>
          </a:xfrm>
          <a:prstGeom prst="rect">
            <a:avLst/>
          </a:prstGeom>
        </p:spPr>
      </p:pic>
      <p:sp>
        <p:nvSpPr>
          <p:cNvPr id="11" name="Title 1">
            <a:extLst>
              <a:ext uri="{FF2B5EF4-FFF2-40B4-BE49-F238E27FC236}">
                <a16:creationId xmlns:a16="http://schemas.microsoft.com/office/drawing/2014/main" id="{862FE2ED-AE09-470B-BC8C-2D3B25EDA0F2}"/>
              </a:ext>
            </a:extLst>
          </p:cNvPr>
          <p:cNvSpPr txBox="1">
            <a:spLocks noGrp="1"/>
          </p:cNvSpPr>
          <p:nvPr>
            <p:ph type="ctrTitle"/>
          </p:nvPr>
        </p:nvSpPr>
        <p:spPr>
          <a:xfrm>
            <a:off x="6716080" y="2441992"/>
            <a:ext cx="10261171" cy="1892439"/>
          </a:xfrm>
          <a:prstGeom prst="rect">
            <a:avLst/>
          </a:prstGeom>
          <a:solidFill>
            <a:schemeClr val="bg1"/>
          </a:solidFill>
        </p:spPr>
        <p:txBody>
          <a:bodyPr lIns="216000" tIns="216000" rIns="216000" bIns="216000" anchor="ctr" anchorCtr="0">
            <a:normAutofit/>
          </a:bodyPr>
          <a:lstStyle>
            <a:lvl1pPr>
              <a:defRPr sz="4800" b="1">
                <a:solidFill>
                  <a:schemeClr val="tx1"/>
                </a:solidFill>
              </a:defRPr>
            </a:lvl1pPr>
          </a:lstStyle>
          <a:p>
            <a:pPr lvl="0"/>
            <a:endParaRPr lang="en-NL"/>
          </a:p>
        </p:txBody>
      </p:sp>
      <p:sp>
        <p:nvSpPr>
          <p:cNvPr id="12" name="Picture Placeholder 2">
            <a:extLst>
              <a:ext uri="{FF2B5EF4-FFF2-40B4-BE49-F238E27FC236}">
                <a16:creationId xmlns:a16="http://schemas.microsoft.com/office/drawing/2014/main" id="{F7714D52-F80E-4C74-8CC8-7B94D7A056F1}"/>
              </a:ext>
            </a:extLst>
          </p:cNvPr>
          <p:cNvSpPr txBox="1">
            <a:spLocks noGrp="1"/>
          </p:cNvSpPr>
          <p:nvPr>
            <p:ph type="pic" idx="1" hasCustomPrompt="1"/>
          </p:nvPr>
        </p:nvSpPr>
        <p:spPr>
          <a:xfrm>
            <a:off x="1" y="0"/>
            <a:ext cx="6092570" cy="10288588"/>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anchor="ctr">
            <a:normAutofit/>
          </a:bodyPr>
          <a:lstStyle>
            <a:lvl1pPr marL="0" indent="0" algn="ctr">
              <a:buNone/>
              <a:defRPr sz="2100">
                <a:solidFill>
                  <a:schemeClr val="tx2">
                    <a:lumMod val="10000"/>
                  </a:schemeClr>
                </a:solidFill>
              </a:defRPr>
            </a:lvl1pPr>
          </a:lstStyle>
          <a:p>
            <a:pPr lvl="0"/>
            <a:r>
              <a:rPr lang="en-US" err="1"/>
              <a:t>Afbeelding</a:t>
            </a:r>
            <a:r>
              <a:rPr lang="en-US"/>
              <a:t> </a:t>
            </a:r>
            <a:r>
              <a:rPr lang="en-US" err="1"/>
              <a:t>invoegen</a:t>
            </a:r>
            <a:endParaRPr lang="en-US"/>
          </a:p>
          <a:p>
            <a:pPr lvl="0"/>
            <a:endParaRPr lang="en-US"/>
          </a:p>
          <a:p>
            <a:pPr lvl="0"/>
            <a:endParaRPr lang="en-US"/>
          </a:p>
          <a:p>
            <a:pPr lvl="0"/>
            <a:endParaRPr lang="en-NL"/>
          </a:p>
        </p:txBody>
      </p:sp>
      <p:sp>
        <p:nvSpPr>
          <p:cNvPr id="3" name="Tijdelijke aanduiding voor tekst 2">
            <a:extLst>
              <a:ext uri="{FF2B5EF4-FFF2-40B4-BE49-F238E27FC236}">
                <a16:creationId xmlns:a16="http://schemas.microsoft.com/office/drawing/2014/main" id="{436162CD-3BE6-421E-B636-0B220C00F7F5}"/>
              </a:ext>
            </a:extLst>
          </p:cNvPr>
          <p:cNvSpPr>
            <a:spLocks noGrp="1"/>
          </p:cNvSpPr>
          <p:nvPr>
            <p:ph type="body" sz="quarter" idx="10"/>
          </p:nvPr>
        </p:nvSpPr>
        <p:spPr>
          <a:xfrm>
            <a:off x="6710946" y="4660826"/>
            <a:ext cx="10261171" cy="4941856"/>
          </a:xfrm>
          <a:prstGeom prst="rect">
            <a:avLst/>
          </a:prstGeom>
        </p:spPr>
        <p:txBody>
          <a:bodyPr/>
          <a:lstStyle>
            <a:lvl1pPr marL="0" indent="0">
              <a:buFontTx/>
              <a:buNone/>
              <a:defRPr sz="2100" b="1"/>
            </a:lvl1pPr>
            <a:lvl2pPr marL="0" indent="0">
              <a:buFontTx/>
              <a:buNone/>
              <a:defRPr sz="2100"/>
            </a:lvl2pPr>
            <a:lvl3pPr marL="0" indent="0">
              <a:buFontTx/>
              <a:buNone/>
              <a:defRPr sz="2100" b="1">
                <a:solidFill>
                  <a:srgbClr val="FF0000"/>
                </a:solidFill>
              </a:defRPr>
            </a:lvl3pPr>
            <a:lvl4pPr marL="545343" indent="-281006">
              <a:buClr>
                <a:schemeClr val="accent1"/>
              </a:buClr>
              <a:buFont typeface="Verdana" panose="020B0604030504040204" pitchFamily="34" charset="0"/>
              <a:buChar char="•"/>
              <a:defRPr sz="2100"/>
            </a:lvl4pPr>
            <a:lvl5pPr marL="943038" indent="-397696">
              <a:buFont typeface="Verdana" panose="020B0604030504040204" pitchFamily="34" charset="0"/>
              <a:buChar char="‒"/>
              <a:defRPr sz="2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281097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co slide - 7">
    <p:spTree>
      <p:nvGrpSpPr>
        <p:cNvPr id="1" name=""/>
        <p:cNvGrpSpPr/>
        <p:nvPr/>
      </p:nvGrpSpPr>
      <p:grpSpPr>
        <a:xfrm>
          <a:off x="0" y="0"/>
          <a:ext cx="0" cy="0"/>
          <a:chOff x="0" y="0"/>
          <a:chExt cx="0" cy="0"/>
        </a:xfrm>
      </p:grpSpPr>
      <p:sp>
        <p:nvSpPr>
          <p:cNvPr id="40" name="Tijdelijke aanduiding voor afbeelding 39">
            <a:extLst>
              <a:ext uri="{FF2B5EF4-FFF2-40B4-BE49-F238E27FC236}">
                <a16:creationId xmlns:a16="http://schemas.microsoft.com/office/drawing/2014/main" id="{A4EC82C8-4E49-497F-A52C-2A78804EE36F}"/>
              </a:ext>
            </a:extLst>
          </p:cNvPr>
          <p:cNvSpPr>
            <a:spLocks noGrp="1"/>
          </p:cNvSpPr>
          <p:nvPr>
            <p:ph type="pic" sz="quarter" idx="10"/>
          </p:nvPr>
        </p:nvSpPr>
        <p:spPr>
          <a:xfrm>
            <a:off x="9144794" y="0"/>
            <a:ext cx="9144794" cy="10288588"/>
          </a:xfrm>
          <a:custGeom>
            <a:avLst/>
            <a:gdLst>
              <a:gd name="connsiteX0" fmla="*/ 0 w 6096000"/>
              <a:gd name="connsiteY0" fmla="*/ 0 h 6858000"/>
              <a:gd name="connsiteX1" fmla="*/ 2915795 w 6096000"/>
              <a:gd name="connsiteY1" fmla="*/ 0 h 6858000"/>
              <a:gd name="connsiteX2" fmla="*/ 2915796 w 6096000"/>
              <a:gd name="connsiteY2" fmla="*/ 1752178 h 6858000"/>
              <a:gd name="connsiteX3" fmla="*/ 2915796 w 6096000"/>
              <a:gd name="connsiteY3" fmla="*/ 1752179 h 6858000"/>
              <a:gd name="connsiteX4" fmla="*/ 5684321 w 6096000"/>
              <a:gd name="connsiteY4" fmla="*/ 1566010 h 6858000"/>
              <a:gd name="connsiteX5" fmla="*/ 5689830 w 6096000"/>
              <a:gd name="connsiteY5" fmla="*/ 782972 h 6858000"/>
              <a:gd name="connsiteX6" fmla="*/ 5695338 w 6096000"/>
              <a:gd name="connsiteY6" fmla="*/ 0 h 6858000"/>
              <a:gd name="connsiteX7" fmla="*/ 6096000 w 6096000"/>
              <a:gd name="connsiteY7" fmla="*/ 0 h 6858000"/>
              <a:gd name="connsiteX8" fmla="*/ 6096000 w 6096000"/>
              <a:gd name="connsiteY8" fmla="*/ 6858000 h 6858000"/>
              <a:gd name="connsiteX9" fmla="*/ 0 w 6096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8000">
                <a:moveTo>
                  <a:pt x="0" y="0"/>
                </a:moveTo>
                <a:lnTo>
                  <a:pt x="2915795" y="0"/>
                </a:lnTo>
                <a:cubicBezTo>
                  <a:pt x="2915795" y="584059"/>
                  <a:pt x="2915796" y="1168119"/>
                  <a:pt x="2915796" y="1752178"/>
                </a:cubicBezTo>
                <a:lnTo>
                  <a:pt x="2915796" y="1752179"/>
                </a:lnTo>
                <a:cubicBezTo>
                  <a:pt x="4081010" y="1912796"/>
                  <a:pt x="4254703" y="1832487"/>
                  <a:pt x="5684321" y="1566010"/>
                </a:cubicBezTo>
                <a:cubicBezTo>
                  <a:pt x="5684321" y="1306833"/>
                  <a:pt x="5687075" y="1044902"/>
                  <a:pt x="5689830" y="782972"/>
                </a:cubicBezTo>
                <a:lnTo>
                  <a:pt x="5695338" y="0"/>
                </a:lnTo>
                <a:lnTo>
                  <a:pt x="6096000" y="0"/>
                </a:lnTo>
                <a:lnTo>
                  <a:pt x="6096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anchor="ctr">
            <a:noAutofit/>
          </a:bodyPr>
          <a:lstStyle>
            <a:lvl1pPr marL="0" indent="0" algn="ctr">
              <a:buNone/>
              <a:defRPr sz="2100"/>
            </a:lvl1pPr>
          </a:lstStyle>
          <a:p>
            <a:endParaRPr lang="nl-NL"/>
          </a:p>
        </p:txBody>
      </p:sp>
      <p:sp>
        <p:nvSpPr>
          <p:cNvPr id="41" name="Tijdelijke aanduiding voor tekst 2">
            <a:extLst>
              <a:ext uri="{FF2B5EF4-FFF2-40B4-BE49-F238E27FC236}">
                <a16:creationId xmlns:a16="http://schemas.microsoft.com/office/drawing/2014/main" id="{47116924-488C-469A-88D8-B428F62158AB}"/>
              </a:ext>
            </a:extLst>
          </p:cNvPr>
          <p:cNvSpPr>
            <a:spLocks noGrp="1"/>
          </p:cNvSpPr>
          <p:nvPr>
            <p:ph type="body" sz="quarter" idx="11"/>
          </p:nvPr>
        </p:nvSpPr>
        <p:spPr>
          <a:xfrm>
            <a:off x="777849" y="826393"/>
            <a:ext cx="7452467" cy="8776290"/>
          </a:xfrm>
          <a:prstGeom prst="rect">
            <a:avLst/>
          </a:prstGeom>
        </p:spPr>
        <p:txBody>
          <a:bodyPr/>
          <a:lstStyle>
            <a:lvl1pPr marL="0" indent="0">
              <a:buFontTx/>
              <a:buNone/>
              <a:defRPr sz="2100" b="1"/>
            </a:lvl1pPr>
            <a:lvl2pPr marL="0" indent="0">
              <a:buFontTx/>
              <a:buNone/>
              <a:defRPr sz="3300" b="1"/>
            </a:lvl2pPr>
            <a:lvl3pPr marL="0" indent="0">
              <a:buFontTx/>
              <a:buNone/>
              <a:defRPr sz="4800" b="1">
                <a:solidFill>
                  <a:srgbClr val="FF0000"/>
                </a:solidFill>
              </a:defRPr>
            </a:lvl3pPr>
            <a:lvl4pPr marL="0" indent="0">
              <a:buClr>
                <a:schemeClr val="accent1"/>
              </a:buClr>
              <a:buFontTx/>
              <a:buNone/>
              <a:defRPr sz="2100" b="1">
                <a:solidFill>
                  <a:schemeClr val="accent2"/>
                </a:solidFill>
              </a:defRPr>
            </a:lvl4pPr>
            <a:lvl5pPr marL="943038" indent="-397696">
              <a:buClr>
                <a:schemeClr val="accent1"/>
              </a:buClr>
              <a:buFont typeface="Verdana" panose="020B0604030504040204" pitchFamily="34" charset="0"/>
              <a:buChar char="•"/>
              <a:defRPr sz="2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4" name="Graphic 3">
            <a:extLst>
              <a:ext uri="{FF2B5EF4-FFF2-40B4-BE49-F238E27FC236}">
                <a16:creationId xmlns:a16="http://schemas.microsoft.com/office/drawing/2014/main" id="{6FF92062-9127-45D4-8AD7-86630D3C860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46085" y="0"/>
            <a:ext cx="4125934" cy="2690176"/>
          </a:xfrm>
          <a:prstGeom prst="rect">
            <a:avLst/>
          </a:prstGeom>
        </p:spPr>
      </p:pic>
    </p:spTree>
    <p:extLst>
      <p:ext uri="{BB962C8B-B14F-4D97-AF65-F5344CB8AC3E}">
        <p14:creationId xmlns:p14="http://schemas.microsoft.com/office/powerpoint/2010/main" val="4139037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el foto">
    <p:spTree>
      <p:nvGrpSpPr>
        <p:cNvPr id="1" name=""/>
        <p:cNvGrpSpPr/>
        <p:nvPr/>
      </p:nvGrpSpPr>
      <p:grpSpPr>
        <a:xfrm>
          <a:off x="0" y="0"/>
          <a:ext cx="0" cy="0"/>
          <a:chOff x="0" y="0"/>
          <a:chExt cx="0" cy="0"/>
        </a:xfrm>
      </p:grpSpPr>
      <p:pic>
        <p:nvPicPr>
          <p:cNvPr id="3" name="Image 1" descr="preencoded.png">
            <a:extLst>
              <a:ext uri="{FF2B5EF4-FFF2-40B4-BE49-F238E27FC236}">
                <a16:creationId xmlns:a16="http://schemas.microsoft.com/office/drawing/2014/main" id="{3480CC4F-A61C-A2F1-43D0-CBB2C19EECB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3229744"/>
            <a:ext cx="18290098" cy="7058844"/>
          </a:xfrm>
          <a:prstGeom prst="rect">
            <a:avLst/>
          </a:prstGeom>
        </p:spPr>
      </p:pic>
      <p:sp>
        <p:nvSpPr>
          <p:cNvPr id="4" name="Tijdelijke aanduiding voor tekst 14">
            <a:extLst>
              <a:ext uri="{FF2B5EF4-FFF2-40B4-BE49-F238E27FC236}">
                <a16:creationId xmlns:a16="http://schemas.microsoft.com/office/drawing/2014/main" id="{97B9BAB1-A74E-D4A7-2E97-3A52A0CC53ED}"/>
              </a:ext>
            </a:extLst>
          </p:cNvPr>
          <p:cNvSpPr>
            <a:spLocks noGrp="1"/>
          </p:cNvSpPr>
          <p:nvPr>
            <p:ph type="body" sz="quarter" idx="14" hasCustomPrompt="1"/>
          </p:nvPr>
        </p:nvSpPr>
        <p:spPr>
          <a:xfrm>
            <a:off x="989599" y="6427364"/>
            <a:ext cx="12774528" cy="2788237"/>
          </a:xfrm>
          <a:prstGeom prst="rect">
            <a:avLst/>
          </a:prstGeom>
        </p:spPr>
        <p:txBody>
          <a:bodyPr anchor="b">
            <a:normAutofit/>
          </a:bodyPr>
          <a:lstStyle>
            <a:lvl1pPr marL="0" indent="0" algn="l">
              <a:lnSpc>
                <a:spcPts val="9500"/>
              </a:lnSpc>
              <a:buNone/>
              <a:defRPr sz="9000" spc="-300" baseline="0">
                <a:solidFill>
                  <a:schemeClr val="bg1"/>
                </a:solidFill>
                <a:latin typeface="Frutiger LT Std 55 Roman" panose="020B0602020204020204" pitchFamily="34" charset="77"/>
              </a:defRPr>
            </a:lvl1pPr>
          </a:lstStyle>
          <a:p>
            <a:pPr lvl="0"/>
            <a:r>
              <a:rPr lang="nl-NL"/>
              <a:t>Hier past een mooie grote subtitel</a:t>
            </a:r>
          </a:p>
        </p:txBody>
      </p:sp>
      <p:sp>
        <p:nvSpPr>
          <p:cNvPr id="5" name="Tijdelijke aanduiding voor tekst 14">
            <a:extLst>
              <a:ext uri="{FF2B5EF4-FFF2-40B4-BE49-F238E27FC236}">
                <a16:creationId xmlns:a16="http://schemas.microsoft.com/office/drawing/2014/main" id="{A5C710FC-6FCD-7601-F96D-7B6CE8C3EBE7}"/>
              </a:ext>
            </a:extLst>
          </p:cNvPr>
          <p:cNvSpPr>
            <a:spLocks noGrp="1"/>
          </p:cNvSpPr>
          <p:nvPr>
            <p:ph type="body" sz="quarter" idx="15" hasCustomPrompt="1"/>
          </p:nvPr>
        </p:nvSpPr>
        <p:spPr>
          <a:xfrm>
            <a:off x="989599" y="5087598"/>
            <a:ext cx="1552699" cy="1394118"/>
          </a:xfrm>
          <a:prstGeom prst="rect">
            <a:avLst/>
          </a:prstGeom>
        </p:spPr>
        <p:txBody>
          <a:bodyPr anchor="b">
            <a:normAutofit/>
          </a:bodyPr>
          <a:lstStyle>
            <a:lvl1pPr marL="0" indent="0" algn="l">
              <a:lnSpc>
                <a:spcPts val="9500"/>
              </a:lnSpc>
              <a:buNone/>
              <a:defRPr sz="6600" b="0" i="0" spc="-300" baseline="0">
                <a:solidFill>
                  <a:schemeClr val="bg1"/>
                </a:solidFill>
                <a:latin typeface="HK Grotesk" pitchFamily="2" charset="77"/>
              </a:defRPr>
            </a:lvl1pPr>
          </a:lstStyle>
          <a:p>
            <a:pPr lvl="0"/>
            <a:r>
              <a:rPr lang="nl-NL"/>
              <a:t>01.</a:t>
            </a:r>
          </a:p>
        </p:txBody>
      </p:sp>
      <p:pic>
        <p:nvPicPr>
          <p:cNvPr id="7" name="Afbeelding 6" descr="Afbeelding met tekst, schermopname, software, Lettertype&#10;&#10;Automatisch gegenereerde beschrijving">
            <a:extLst>
              <a:ext uri="{FF2B5EF4-FFF2-40B4-BE49-F238E27FC236}">
                <a16:creationId xmlns:a16="http://schemas.microsoft.com/office/drawing/2014/main" id="{CF9C890A-45F7-72C9-5F55-33EB56FD9CD0}"/>
              </a:ext>
            </a:extLst>
          </p:cNvPr>
          <p:cNvPicPr>
            <a:picLocks noChangeAspect="1"/>
          </p:cNvPicPr>
          <p:nvPr userDrawn="1"/>
        </p:nvPicPr>
        <p:blipFill>
          <a:blip r:embed="rId4"/>
          <a:stretch>
            <a:fillRect/>
          </a:stretch>
        </p:blipFill>
        <p:spPr>
          <a:xfrm>
            <a:off x="-143249" y="-3827226"/>
            <a:ext cx="2095018" cy="3113079"/>
          </a:xfrm>
          <a:prstGeom prst="rect">
            <a:avLst/>
          </a:prstGeom>
        </p:spPr>
      </p:pic>
      <p:pic>
        <p:nvPicPr>
          <p:cNvPr id="8" name="Afbeelding 7" descr="Afbeelding met tekst, schermopname, Lettertype, software&#10;&#10;Automatisch gegenereerde beschrijving">
            <a:extLst>
              <a:ext uri="{FF2B5EF4-FFF2-40B4-BE49-F238E27FC236}">
                <a16:creationId xmlns:a16="http://schemas.microsoft.com/office/drawing/2014/main" id="{53FB2C33-0621-2EF9-426B-A96F7778C117}"/>
              </a:ext>
            </a:extLst>
          </p:cNvPr>
          <p:cNvPicPr>
            <a:picLocks noChangeAspect="1"/>
          </p:cNvPicPr>
          <p:nvPr userDrawn="1"/>
        </p:nvPicPr>
        <p:blipFill>
          <a:blip r:embed="rId5"/>
          <a:stretch>
            <a:fillRect/>
          </a:stretch>
        </p:blipFill>
        <p:spPr>
          <a:xfrm>
            <a:off x="5012562" y="-3790097"/>
            <a:ext cx="3205463" cy="3075949"/>
          </a:xfrm>
          <a:prstGeom prst="rect">
            <a:avLst/>
          </a:prstGeom>
        </p:spPr>
      </p:pic>
      <p:sp>
        <p:nvSpPr>
          <p:cNvPr id="9" name="Tekstvak 8">
            <a:extLst>
              <a:ext uri="{FF2B5EF4-FFF2-40B4-BE49-F238E27FC236}">
                <a16:creationId xmlns:a16="http://schemas.microsoft.com/office/drawing/2014/main" id="{113FD735-34E2-A57F-1AFB-BDB1ABE24515}"/>
              </a:ext>
            </a:extLst>
          </p:cNvPr>
          <p:cNvSpPr txBox="1"/>
          <p:nvPr userDrawn="1"/>
        </p:nvSpPr>
        <p:spPr>
          <a:xfrm>
            <a:off x="2125389" y="-1668255"/>
            <a:ext cx="2560036" cy="738664"/>
          </a:xfrm>
          <a:prstGeom prst="rect">
            <a:avLst/>
          </a:prstGeom>
          <a:noFill/>
        </p:spPr>
        <p:txBody>
          <a:bodyPr wrap="square" rtlCol="0">
            <a:spAutoFit/>
          </a:bodyPr>
          <a:lstStyle/>
          <a:p>
            <a:r>
              <a:rPr lang="nl-NL" sz="1400"/>
              <a:t>Rechtermuisklik naast de slide en kies voor de optie ‘Achtergrond opmaken.’</a:t>
            </a:r>
          </a:p>
        </p:txBody>
      </p:sp>
      <p:sp>
        <p:nvSpPr>
          <p:cNvPr id="10" name="Tekstvak 9">
            <a:extLst>
              <a:ext uri="{FF2B5EF4-FFF2-40B4-BE49-F238E27FC236}">
                <a16:creationId xmlns:a16="http://schemas.microsoft.com/office/drawing/2014/main" id="{0F0E91C0-09C1-8201-B60C-C4B3048F2AAE}"/>
              </a:ext>
            </a:extLst>
          </p:cNvPr>
          <p:cNvSpPr txBox="1"/>
          <p:nvPr userDrawn="1"/>
        </p:nvSpPr>
        <p:spPr>
          <a:xfrm>
            <a:off x="8545162" y="-2037587"/>
            <a:ext cx="2864633" cy="738664"/>
          </a:xfrm>
          <a:prstGeom prst="rect">
            <a:avLst/>
          </a:prstGeom>
          <a:noFill/>
        </p:spPr>
        <p:txBody>
          <a:bodyPr wrap="square" rtlCol="0">
            <a:spAutoFit/>
          </a:bodyPr>
          <a:lstStyle/>
          <a:p>
            <a:r>
              <a:rPr lang="nl-NL" sz="1400"/>
              <a:t>Klik vervolgens bij ‘Bron afbeelding’ op invoegen om een afbeelding te kiezen.</a:t>
            </a:r>
          </a:p>
        </p:txBody>
      </p:sp>
      <p:sp>
        <p:nvSpPr>
          <p:cNvPr id="11" name="Tekstvak 10">
            <a:extLst>
              <a:ext uri="{FF2B5EF4-FFF2-40B4-BE49-F238E27FC236}">
                <a16:creationId xmlns:a16="http://schemas.microsoft.com/office/drawing/2014/main" id="{7BB74E73-98FB-6C39-9D14-859A00108E21}"/>
              </a:ext>
            </a:extLst>
          </p:cNvPr>
          <p:cNvSpPr txBox="1"/>
          <p:nvPr userDrawn="1"/>
        </p:nvSpPr>
        <p:spPr>
          <a:xfrm>
            <a:off x="8545162" y="-2984203"/>
            <a:ext cx="2780564" cy="738664"/>
          </a:xfrm>
          <a:prstGeom prst="rect">
            <a:avLst/>
          </a:prstGeom>
          <a:noFill/>
        </p:spPr>
        <p:txBody>
          <a:bodyPr wrap="square" rtlCol="0">
            <a:spAutoFit/>
          </a:bodyPr>
          <a:lstStyle/>
          <a:p>
            <a:r>
              <a:rPr lang="nl-NL" sz="1400"/>
              <a:t>Kies rechts in de </a:t>
            </a:r>
            <a:r>
              <a:rPr lang="nl-NL" sz="1400" err="1"/>
              <a:t>sidebar</a:t>
            </a:r>
            <a:r>
              <a:rPr lang="nl-NL" sz="1400"/>
              <a:t> voor de optie ‘Opvulling met afbeelding of </a:t>
            </a:r>
            <a:r>
              <a:rPr lang="nl-NL" sz="1400" err="1"/>
              <a:t>bitmappatroon</a:t>
            </a:r>
            <a:r>
              <a:rPr lang="nl-NL" sz="1400"/>
              <a:t>’ </a:t>
            </a:r>
          </a:p>
        </p:txBody>
      </p:sp>
      <p:sp>
        <p:nvSpPr>
          <p:cNvPr id="12" name="Tekstvak 11">
            <a:extLst>
              <a:ext uri="{FF2B5EF4-FFF2-40B4-BE49-F238E27FC236}">
                <a16:creationId xmlns:a16="http://schemas.microsoft.com/office/drawing/2014/main" id="{9C2146E7-4460-50A7-D745-D92EE61730E2}"/>
              </a:ext>
            </a:extLst>
          </p:cNvPr>
          <p:cNvSpPr txBox="1"/>
          <p:nvPr userDrawn="1"/>
        </p:nvSpPr>
        <p:spPr>
          <a:xfrm>
            <a:off x="-543359" y="0"/>
            <a:ext cx="400110" cy="6225188"/>
          </a:xfrm>
          <a:prstGeom prst="rect">
            <a:avLst/>
          </a:prstGeom>
          <a:noFill/>
        </p:spPr>
        <p:txBody>
          <a:bodyPr vert="vert" wrap="square" rtlCol="0">
            <a:spAutoFit/>
          </a:bodyPr>
          <a:lstStyle/>
          <a:p>
            <a:r>
              <a:rPr lang="nl-NL" sz="1400"/>
              <a:t>Bekijk hierboven de stappen om een achtergrond toe te voegen</a:t>
            </a:r>
          </a:p>
        </p:txBody>
      </p:sp>
    </p:spTree>
    <p:extLst>
      <p:ext uri="{BB962C8B-B14F-4D97-AF65-F5344CB8AC3E}">
        <p14:creationId xmlns:p14="http://schemas.microsoft.com/office/powerpoint/2010/main" val="4222007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 foto">
    <p:spTree>
      <p:nvGrpSpPr>
        <p:cNvPr id="1" name=""/>
        <p:cNvGrpSpPr/>
        <p:nvPr/>
      </p:nvGrpSpPr>
      <p:grpSpPr>
        <a:xfrm>
          <a:off x="0" y="0"/>
          <a:ext cx="0" cy="0"/>
          <a:chOff x="0" y="0"/>
          <a:chExt cx="0" cy="0"/>
        </a:xfrm>
      </p:grpSpPr>
      <p:pic>
        <p:nvPicPr>
          <p:cNvPr id="4" name="Image 1" descr="preencoded.png">
            <a:extLst>
              <a:ext uri="{FF2B5EF4-FFF2-40B4-BE49-F238E27FC236}">
                <a16:creationId xmlns:a16="http://schemas.microsoft.com/office/drawing/2014/main" id="{C5C3549D-B0D2-CA19-59BA-D47956FF87B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6384829"/>
            <a:ext cx="18296840" cy="3907138"/>
          </a:xfrm>
          <a:prstGeom prst="rect">
            <a:avLst/>
          </a:prstGeom>
        </p:spPr>
      </p:pic>
      <p:pic>
        <p:nvPicPr>
          <p:cNvPr id="5" name="Image 2" descr="preencoded.png">
            <a:extLst>
              <a:ext uri="{FF2B5EF4-FFF2-40B4-BE49-F238E27FC236}">
                <a16:creationId xmlns:a16="http://schemas.microsoft.com/office/drawing/2014/main" id="{5958A8F6-4DAC-8342-4925-C7B035099BA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9245064"/>
            <a:ext cx="1952309" cy="18288"/>
          </a:xfrm>
          <a:prstGeom prst="rect">
            <a:avLst/>
          </a:prstGeom>
        </p:spPr>
      </p:pic>
      <p:sp>
        <p:nvSpPr>
          <p:cNvPr id="8" name="Tijdelijke aanduiding voor tekst 7">
            <a:extLst>
              <a:ext uri="{FF2B5EF4-FFF2-40B4-BE49-F238E27FC236}">
                <a16:creationId xmlns:a16="http://schemas.microsoft.com/office/drawing/2014/main" id="{05D24606-E056-F662-65F4-256DE31C3FCA}"/>
              </a:ext>
            </a:extLst>
          </p:cNvPr>
          <p:cNvSpPr>
            <a:spLocks noGrp="1"/>
          </p:cNvSpPr>
          <p:nvPr>
            <p:ph type="body" sz="quarter" idx="10" hasCustomPrompt="1"/>
          </p:nvPr>
        </p:nvSpPr>
        <p:spPr>
          <a:xfrm>
            <a:off x="2278062" y="9045975"/>
            <a:ext cx="14149053" cy="414375"/>
          </a:xfrm>
          <a:prstGeom prst="rect">
            <a:avLst/>
          </a:prstGeom>
        </p:spPr>
        <p:txBody>
          <a:bodyPr>
            <a:normAutofit/>
          </a:bodyPr>
          <a:lstStyle>
            <a:lvl1pPr marL="0" indent="0">
              <a:buNone/>
              <a:defRPr sz="2000" b="0" i="0">
                <a:solidFill>
                  <a:schemeClr val="bg1"/>
                </a:solidFill>
                <a:latin typeface="HK Grotesk" pitchFamily="2" charset="77"/>
              </a:defRPr>
            </a:lvl1pPr>
          </a:lstStyle>
          <a:p>
            <a:pPr lvl="0"/>
            <a:r>
              <a:rPr lang="nl-NL"/>
              <a:t>Hier is ruimte voor een titel bij een grote foto</a:t>
            </a:r>
          </a:p>
        </p:txBody>
      </p:sp>
      <p:pic>
        <p:nvPicPr>
          <p:cNvPr id="9" name="Afbeelding 8" descr="Afbeelding met tekst, schermopname, software, Lettertype&#10;&#10;Automatisch gegenereerde beschrijving">
            <a:extLst>
              <a:ext uri="{FF2B5EF4-FFF2-40B4-BE49-F238E27FC236}">
                <a16:creationId xmlns:a16="http://schemas.microsoft.com/office/drawing/2014/main" id="{A5B77F12-2A86-9F76-AE75-9C48F98E9F8B}"/>
              </a:ext>
            </a:extLst>
          </p:cNvPr>
          <p:cNvPicPr>
            <a:picLocks noChangeAspect="1"/>
          </p:cNvPicPr>
          <p:nvPr userDrawn="1"/>
        </p:nvPicPr>
        <p:blipFill>
          <a:blip r:embed="rId6"/>
          <a:stretch>
            <a:fillRect/>
          </a:stretch>
        </p:blipFill>
        <p:spPr>
          <a:xfrm>
            <a:off x="-143249" y="-3827226"/>
            <a:ext cx="2095018" cy="3113079"/>
          </a:xfrm>
          <a:prstGeom prst="rect">
            <a:avLst/>
          </a:prstGeom>
        </p:spPr>
      </p:pic>
      <p:pic>
        <p:nvPicPr>
          <p:cNvPr id="10" name="Afbeelding 9" descr="Afbeelding met tekst, schermopname, Lettertype, software&#10;&#10;Automatisch gegenereerde beschrijving">
            <a:extLst>
              <a:ext uri="{FF2B5EF4-FFF2-40B4-BE49-F238E27FC236}">
                <a16:creationId xmlns:a16="http://schemas.microsoft.com/office/drawing/2014/main" id="{A5727473-5A47-9183-D4FC-5749626C4401}"/>
              </a:ext>
            </a:extLst>
          </p:cNvPr>
          <p:cNvPicPr>
            <a:picLocks noChangeAspect="1"/>
          </p:cNvPicPr>
          <p:nvPr userDrawn="1"/>
        </p:nvPicPr>
        <p:blipFill>
          <a:blip r:embed="rId7"/>
          <a:stretch>
            <a:fillRect/>
          </a:stretch>
        </p:blipFill>
        <p:spPr>
          <a:xfrm>
            <a:off x="5012562" y="-3790097"/>
            <a:ext cx="3205463" cy="3075949"/>
          </a:xfrm>
          <a:prstGeom prst="rect">
            <a:avLst/>
          </a:prstGeom>
        </p:spPr>
      </p:pic>
      <p:sp>
        <p:nvSpPr>
          <p:cNvPr id="11" name="Tekstvak 10">
            <a:extLst>
              <a:ext uri="{FF2B5EF4-FFF2-40B4-BE49-F238E27FC236}">
                <a16:creationId xmlns:a16="http://schemas.microsoft.com/office/drawing/2014/main" id="{A9734604-61F9-D76B-D3D0-F260DB1B2C61}"/>
              </a:ext>
            </a:extLst>
          </p:cNvPr>
          <p:cNvSpPr txBox="1"/>
          <p:nvPr userDrawn="1"/>
        </p:nvSpPr>
        <p:spPr>
          <a:xfrm>
            <a:off x="2125389" y="-1668255"/>
            <a:ext cx="2560036" cy="738664"/>
          </a:xfrm>
          <a:prstGeom prst="rect">
            <a:avLst/>
          </a:prstGeom>
          <a:noFill/>
        </p:spPr>
        <p:txBody>
          <a:bodyPr wrap="square" rtlCol="0">
            <a:spAutoFit/>
          </a:bodyPr>
          <a:lstStyle/>
          <a:p>
            <a:r>
              <a:rPr lang="nl-NL" sz="1400"/>
              <a:t>Rechtermuisklik naast de slide en kies voor de optie ‘Achtergrond opmaken.’</a:t>
            </a:r>
          </a:p>
        </p:txBody>
      </p:sp>
      <p:sp>
        <p:nvSpPr>
          <p:cNvPr id="12" name="Tekstvak 11">
            <a:extLst>
              <a:ext uri="{FF2B5EF4-FFF2-40B4-BE49-F238E27FC236}">
                <a16:creationId xmlns:a16="http://schemas.microsoft.com/office/drawing/2014/main" id="{D6DC3A3F-B773-DDD7-C645-1F4DB9615DCD}"/>
              </a:ext>
            </a:extLst>
          </p:cNvPr>
          <p:cNvSpPr txBox="1"/>
          <p:nvPr userDrawn="1"/>
        </p:nvSpPr>
        <p:spPr>
          <a:xfrm>
            <a:off x="8545162" y="-2037587"/>
            <a:ext cx="2864633" cy="738664"/>
          </a:xfrm>
          <a:prstGeom prst="rect">
            <a:avLst/>
          </a:prstGeom>
          <a:noFill/>
        </p:spPr>
        <p:txBody>
          <a:bodyPr wrap="square" rtlCol="0">
            <a:spAutoFit/>
          </a:bodyPr>
          <a:lstStyle/>
          <a:p>
            <a:r>
              <a:rPr lang="nl-NL" sz="1400"/>
              <a:t>Klik vervolgens bij ‘Bron afbeelding’ op invoegen om een afbeelding te kiezen.</a:t>
            </a:r>
          </a:p>
        </p:txBody>
      </p:sp>
      <p:sp>
        <p:nvSpPr>
          <p:cNvPr id="13" name="Tekstvak 12">
            <a:extLst>
              <a:ext uri="{FF2B5EF4-FFF2-40B4-BE49-F238E27FC236}">
                <a16:creationId xmlns:a16="http://schemas.microsoft.com/office/drawing/2014/main" id="{18331053-DF88-CAEB-F86E-A755AC04C093}"/>
              </a:ext>
            </a:extLst>
          </p:cNvPr>
          <p:cNvSpPr txBox="1"/>
          <p:nvPr userDrawn="1"/>
        </p:nvSpPr>
        <p:spPr>
          <a:xfrm>
            <a:off x="8545162" y="-2984203"/>
            <a:ext cx="2780564" cy="738664"/>
          </a:xfrm>
          <a:prstGeom prst="rect">
            <a:avLst/>
          </a:prstGeom>
          <a:noFill/>
        </p:spPr>
        <p:txBody>
          <a:bodyPr wrap="square" rtlCol="0">
            <a:spAutoFit/>
          </a:bodyPr>
          <a:lstStyle/>
          <a:p>
            <a:r>
              <a:rPr lang="nl-NL" sz="1400"/>
              <a:t>Kies rechts in de </a:t>
            </a:r>
            <a:r>
              <a:rPr lang="nl-NL" sz="1400" err="1"/>
              <a:t>sidebar</a:t>
            </a:r>
            <a:r>
              <a:rPr lang="nl-NL" sz="1400"/>
              <a:t> voor de optie ‘Opvulling met afbeelding of </a:t>
            </a:r>
            <a:r>
              <a:rPr lang="nl-NL" sz="1400" err="1"/>
              <a:t>bitmappatroon</a:t>
            </a:r>
            <a:r>
              <a:rPr lang="nl-NL" sz="1400"/>
              <a:t>’ </a:t>
            </a:r>
          </a:p>
        </p:txBody>
      </p:sp>
      <p:sp>
        <p:nvSpPr>
          <p:cNvPr id="14" name="Tekstvak 13">
            <a:extLst>
              <a:ext uri="{FF2B5EF4-FFF2-40B4-BE49-F238E27FC236}">
                <a16:creationId xmlns:a16="http://schemas.microsoft.com/office/drawing/2014/main" id="{1B07C24D-8670-9C42-8F2C-0C5C0C237C72}"/>
              </a:ext>
            </a:extLst>
          </p:cNvPr>
          <p:cNvSpPr txBox="1"/>
          <p:nvPr userDrawn="1"/>
        </p:nvSpPr>
        <p:spPr>
          <a:xfrm>
            <a:off x="-543359" y="0"/>
            <a:ext cx="400110" cy="6225188"/>
          </a:xfrm>
          <a:prstGeom prst="rect">
            <a:avLst/>
          </a:prstGeom>
          <a:noFill/>
        </p:spPr>
        <p:txBody>
          <a:bodyPr vert="vert" wrap="square" rtlCol="0">
            <a:spAutoFit/>
          </a:bodyPr>
          <a:lstStyle/>
          <a:p>
            <a:r>
              <a:rPr lang="nl-NL" sz="1400"/>
              <a:t>Bekijk hierboven de stappen om een achtergrond toe te voegen</a:t>
            </a:r>
          </a:p>
        </p:txBody>
      </p:sp>
    </p:spTree>
    <p:extLst>
      <p:ext uri="{BB962C8B-B14F-4D97-AF65-F5344CB8AC3E}">
        <p14:creationId xmlns:p14="http://schemas.microsoft.com/office/powerpoint/2010/main" val="259087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 tekst 1">
    <p:bg>
      <p:bgPr>
        <a:solidFill>
          <a:schemeClr val="bg1"/>
        </a:solidFill>
        <a:effectLst/>
      </p:bgPr>
    </p:bg>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D51189F2-387F-72F7-B0BD-FC1DD025BEE6}"/>
              </a:ext>
            </a:extLst>
          </p:cNvPr>
          <p:cNvSpPr>
            <a:spLocks noGrp="1"/>
          </p:cNvSpPr>
          <p:nvPr>
            <p:ph type="pic" sz="quarter" idx="10" hasCustomPrompt="1"/>
          </p:nvPr>
        </p:nvSpPr>
        <p:spPr>
          <a:xfrm>
            <a:off x="0" y="-6350"/>
            <a:ext cx="6753225" cy="10294938"/>
          </a:xfrm>
          <a:prstGeom prst="rect">
            <a:avLst/>
          </a:prstGeom>
        </p:spPr>
        <p:txBody>
          <a:bodyPr anchor="ctr"/>
          <a:lstStyle>
            <a:lvl1pPr marL="0" indent="0" algn="ctr">
              <a:buNone/>
              <a:defRPr b="0" i="0">
                <a:solidFill>
                  <a:srgbClr val="093B72"/>
                </a:solidFill>
                <a:latin typeface="HK Grotesk" pitchFamily="2" charset="77"/>
              </a:defRPr>
            </a:lvl1pPr>
          </a:lstStyle>
          <a:p>
            <a:r>
              <a:rPr lang="nl-NL" b="0" i="0">
                <a:latin typeface="HK Grotesk" pitchFamily="2" charset="77"/>
              </a:rPr>
              <a:t>Plaats hier een afbeelding</a:t>
            </a:r>
            <a:endParaRPr lang="nl-NL"/>
          </a:p>
        </p:txBody>
      </p:sp>
      <p:sp>
        <p:nvSpPr>
          <p:cNvPr id="14" name="Tijdelijke aanduiding voor tekst 13">
            <a:extLst>
              <a:ext uri="{FF2B5EF4-FFF2-40B4-BE49-F238E27FC236}">
                <a16:creationId xmlns:a16="http://schemas.microsoft.com/office/drawing/2014/main" id="{F4A28035-A70A-885D-6FA5-766CAD78A38C}"/>
              </a:ext>
            </a:extLst>
          </p:cNvPr>
          <p:cNvSpPr>
            <a:spLocks noGrp="1"/>
          </p:cNvSpPr>
          <p:nvPr>
            <p:ph type="body" sz="quarter" idx="11" hasCustomPrompt="1"/>
          </p:nvPr>
        </p:nvSpPr>
        <p:spPr>
          <a:xfrm>
            <a:off x="8467724" y="5144294"/>
            <a:ext cx="7734801" cy="4408994"/>
          </a:xfrm>
          <a:prstGeom prst="rect">
            <a:avLst/>
          </a:prstGeom>
        </p:spPr>
        <p:txBody>
          <a:bodyPr>
            <a:normAutofit/>
          </a:bodyPr>
          <a:lstStyle>
            <a:lvl1pPr marL="0" indent="0">
              <a:buNone/>
              <a:defRPr sz="2400">
                <a:latin typeface="HK Grotesk" pitchFamily="2" charset="77"/>
              </a:defRPr>
            </a:lvl1pPr>
          </a:lstStyle>
          <a:p>
            <a:pPr lvl="0"/>
            <a:r>
              <a:rPr lang="nl-NL"/>
              <a:t>Hier kunnen een aantal regels tekst.</a:t>
            </a:r>
          </a:p>
        </p:txBody>
      </p:sp>
      <p:sp>
        <p:nvSpPr>
          <p:cNvPr id="15" name="Tijdelijke aanduiding voor tekst 13">
            <a:extLst>
              <a:ext uri="{FF2B5EF4-FFF2-40B4-BE49-F238E27FC236}">
                <a16:creationId xmlns:a16="http://schemas.microsoft.com/office/drawing/2014/main" id="{87D52DA9-36DD-07C6-F693-DC77BFD1E822}"/>
              </a:ext>
            </a:extLst>
          </p:cNvPr>
          <p:cNvSpPr>
            <a:spLocks noGrp="1"/>
          </p:cNvSpPr>
          <p:nvPr>
            <p:ph type="body" sz="quarter" idx="12" hasCustomPrompt="1"/>
          </p:nvPr>
        </p:nvSpPr>
        <p:spPr>
          <a:xfrm>
            <a:off x="8435640" y="2181862"/>
            <a:ext cx="7734801" cy="2613692"/>
          </a:xfrm>
          <a:prstGeom prst="rect">
            <a:avLst/>
          </a:prstGeom>
        </p:spPr>
        <p:txBody>
          <a:bodyPr>
            <a:normAutofit/>
          </a:bodyPr>
          <a:lstStyle>
            <a:lvl1pPr marL="0" indent="0">
              <a:buNone/>
              <a:defRPr sz="4600" spc="-150">
                <a:solidFill>
                  <a:srgbClr val="093B72"/>
                </a:solidFill>
                <a:latin typeface="HK Grotesk" pitchFamily="2" charset="77"/>
              </a:defRPr>
            </a:lvl1pPr>
          </a:lstStyle>
          <a:p>
            <a:pPr lvl="0"/>
            <a:r>
              <a:rPr lang="nl-NL"/>
              <a:t>Hier kan een mooie grote tekst die direct de aandacht trekt.</a:t>
            </a:r>
          </a:p>
        </p:txBody>
      </p:sp>
      <p:sp>
        <p:nvSpPr>
          <p:cNvPr id="16" name="Tijdelijke aanduiding voor tekst 13">
            <a:extLst>
              <a:ext uri="{FF2B5EF4-FFF2-40B4-BE49-F238E27FC236}">
                <a16:creationId xmlns:a16="http://schemas.microsoft.com/office/drawing/2014/main" id="{AEA9BBF5-8343-827A-0451-17EBEBC93510}"/>
              </a:ext>
            </a:extLst>
          </p:cNvPr>
          <p:cNvSpPr>
            <a:spLocks noGrp="1"/>
          </p:cNvSpPr>
          <p:nvPr>
            <p:ph type="body" sz="quarter" idx="13" hasCustomPrompt="1"/>
          </p:nvPr>
        </p:nvSpPr>
        <p:spPr>
          <a:xfrm>
            <a:off x="8435639" y="1508907"/>
            <a:ext cx="7734801" cy="391663"/>
          </a:xfrm>
          <a:prstGeom prst="rect">
            <a:avLst/>
          </a:prstGeom>
        </p:spPr>
        <p:txBody>
          <a:bodyPr>
            <a:normAutofit/>
          </a:bodyPr>
          <a:lstStyle>
            <a:lvl1pPr marL="0" indent="0">
              <a:buNone/>
              <a:defRPr sz="1700" b="0" i="0" spc="200" baseline="0">
                <a:solidFill>
                  <a:srgbClr val="009498"/>
                </a:solidFill>
                <a:latin typeface="HK Grotesk Medium" pitchFamily="2" charset="77"/>
              </a:defRPr>
            </a:lvl1pPr>
          </a:lstStyle>
          <a:p>
            <a:pPr lvl="0"/>
            <a:r>
              <a:rPr lang="nl-NL"/>
              <a:t>EEN SUBTITEL IN ALL CAPS</a:t>
            </a:r>
          </a:p>
        </p:txBody>
      </p:sp>
      <p:sp>
        <p:nvSpPr>
          <p:cNvPr id="18" name="Tijdelijke aanduiding voor dianummer 17">
            <a:extLst>
              <a:ext uri="{FF2B5EF4-FFF2-40B4-BE49-F238E27FC236}">
                <a16:creationId xmlns:a16="http://schemas.microsoft.com/office/drawing/2014/main" id="{050F0665-1A30-C9F8-D548-7BB74F9ABD8B}"/>
              </a:ext>
            </a:extLst>
          </p:cNvPr>
          <p:cNvSpPr>
            <a:spLocks noGrp="1"/>
          </p:cNvSpPr>
          <p:nvPr>
            <p:ph type="sldNum" sz="quarter" idx="14"/>
          </p:nvPr>
        </p:nvSpPr>
        <p:spPr/>
        <p:txBody>
          <a:bodyPr/>
          <a:lstStyle/>
          <a:p>
            <a:fld id="{5EBF7046-9446-DF4D-B3AE-6EDAB2F9339A}" type="slidenum">
              <a:rPr lang="nl-NL" smtClean="0"/>
              <a:pPr/>
              <a:t>‹nr.›</a:t>
            </a:fld>
            <a:endParaRPr lang="nl-NL"/>
          </a:p>
        </p:txBody>
      </p:sp>
      <p:pic>
        <p:nvPicPr>
          <p:cNvPr id="2" name="Image 1" descr="preencoded.png">
            <a:extLst>
              <a:ext uri="{FF2B5EF4-FFF2-40B4-BE49-F238E27FC236}">
                <a16:creationId xmlns:a16="http://schemas.microsoft.com/office/drawing/2014/main" id="{2417CBBD-6EF2-DEFA-8A03-A6A8E9EA961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6973550" y="9058275"/>
            <a:ext cx="609600" cy="542925"/>
          </a:xfrm>
          <a:prstGeom prst="rect">
            <a:avLst/>
          </a:prstGeom>
        </p:spPr>
      </p:pic>
    </p:spTree>
    <p:extLst>
      <p:ext uri="{BB962C8B-B14F-4D97-AF65-F5344CB8AC3E}">
        <p14:creationId xmlns:p14="http://schemas.microsoft.com/office/powerpoint/2010/main" val="1111840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33EA4D24-D335-3B51-3074-42F24745453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162427" y="0"/>
            <a:ext cx="14139809" cy="10295008"/>
          </a:xfrm>
          <a:prstGeom prst="rect">
            <a:avLst/>
          </a:prstGeom>
        </p:spPr>
      </p:pic>
      <p:sp>
        <p:nvSpPr>
          <p:cNvPr id="15" name="Tijdelijke aanduiding voor tekst 14">
            <a:extLst>
              <a:ext uri="{FF2B5EF4-FFF2-40B4-BE49-F238E27FC236}">
                <a16:creationId xmlns:a16="http://schemas.microsoft.com/office/drawing/2014/main" id="{07E66126-D5EB-B42F-3263-739D142A9538}"/>
              </a:ext>
            </a:extLst>
          </p:cNvPr>
          <p:cNvSpPr>
            <a:spLocks noGrp="1"/>
          </p:cNvSpPr>
          <p:nvPr>
            <p:ph type="body" sz="quarter" idx="10" hasCustomPrompt="1"/>
          </p:nvPr>
        </p:nvSpPr>
        <p:spPr>
          <a:xfrm>
            <a:off x="1014886" y="4211437"/>
            <a:ext cx="16103128" cy="4518918"/>
          </a:xfrm>
          <a:prstGeom prst="rect">
            <a:avLst/>
          </a:prstGeom>
        </p:spPr>
        <p:txBody>
          <a:bodyPr numCol="2" spcCol="720000">
            <a:normAutofit/>
          </a:bodyPr>
          <a:lstStyle>
            <a:lvl1pPr marL="514350" indent="-514350">
              <a:spcBef>
                <a:spcPts val="1872"/>
              </a:spcBef>
              <a:buClr>
                <a:srgbClr val="2A8BBF"/>
              </a:buClr>
              <a:buFont typeface="+mj-lt"/>
              <a:buAutoNum type="arabicPeriod"/>
              <a:defRPr sz="2800">
                <a:latin typeface="HK Grotesk" pitchFamily="2" charset="77"/>
              </a:defRPr>
            </a:lvl1pPr>
          </a:lstStyle>
          <a:p>
            <a:pPr lvl="0"/>
            <a:r>
              <a:rPr lang="nl-NL"/>
              <a:t>Dit is een voorbeeld van een agendapunt. </a:t>
            </a:r>
          </a:p>
          <a:p>
            <a:pPr lvl="0"/>
            <a:endParaRPr lang="nl-NL"/>
          </a:p>
        </p:txBody>
      </p:sp>
      <p:sp>
        <p:nvSpPr>
          <p:cNvPr id="19" name="Tijdelijke aanduiding voor tekst 18">
            <a:extLst>
              <a:ext uri="{FF2B5EF4-FFF2-40B4-BE49-F238E27FC236}">
                <a16:creationId xmlns:a16="http://schemas.microsoft.com/office/drawing/2014/main" id="{DBD9A33B-CB37-120A-B5E0-E0DFEE2CC54F}"/>
              </a:ext>
            </a:extLst>
          </p:cNvPr>
          <p:cNvSpPr>
            <a:spLocks noGrp="1"/>
          </p:cNvSpPr>
          <p:nvPr>
            <p:ph type="body" sz="quarter" idx="11" hasCustomPrompt="1"/>
          </p:nvPr>
        </p:nvSpPr>
        <p:spPr>
          <a:xfrm>
            <a:off x="1014885" y="2394274"/>
            <a:ext cx="4170947" cy="1365250"/>
          </a:xfrm>
          <a:prstGeom prst="rect">
            <a:avLst/>
          </a:prstGeom>
        </p:spPr>
        <p:txBody>
          <a:bodyPr>
            <a:normAutofit/>
          </a:bodyPr>
          <a:lstStyle>
            <a:lvl1pPr marL="0" indent="0">
              <a:buNone/>
              <a:defRPr sz="8800" spc="-300">
                <a:solidFill>
                  <a:srgbClr val="093B72"/>
                </a:solidFill>
                <a:latin typeface="Frutiger LT Std 55 Roman" panose="020B0602020204020204" pitchFamily="34" charset="77"/>
              </a:defRPr>
            </a:lvl1pPr>
          </a:lstStyle>
          <a:p>
            <a:pPr lvl="0"/>
            <a:r>
              <a:rPr lang="nl-NL"/>
              <a:t>Agenda</a:t>
            </a:r>
          </a:p>
        </p:txBody>
      </p:sp>
      <p:sp>
        <p:nvSpPr>
          <p:cNvPr id="21" name="Tijdelijke aanduiding voor dianummer 20">
            <a:extLst>
              <a:ext uri="{FF2B5EF4-FFF2-40B4-BE49-F238E27FC236}">
                <a16:creationId xmlns:a16="http://schemas.microsoft.com/office/drawing/2014/main" id="{65317919-5C8F-8959-F3FF-CFC067F633D4}"/>
              </a:ext>
            </a:extLst>
          </p:cNvPr>
          <p:cNvSpPr>
            <a:spLocks noGrp="1"/>
          </p:cNvSpPr>
          <p:nvPr>
            <p:ph type="sldNum" sz="quarter" idx="12"/>
          </p:nvPr>
        </p:nvSpPr>
        <p:spPr/>
        <p:txBody>
          <a:bodyPr/>
          <a:lstStyle/>
          <a:p>
            <a:fld id="{5EBF7046-9446-DF4D-B3AE-6EDAB2F9339A}" type="slidenum">
              <a:rPr lang="nl-NL" smtClean="0"/>
              <a:pPr/>
              <a:t>‹nr.›</a:t>
            </a:fld>
            <a:endParaRPr lang="nl-NL"/>
          </a:p>
        </p:txBody>
      </p:sp>
      <p:pic>
        <p:nvPicPr>
          <p:cNvPr id="8" name="Image 1" descr="preencoded.png">
            <a:extLst>
              <a:ext uri="{FF2B5EF4-FFF2-40B4-BE49-F238E27FC236}">
                <a16:creationId xmlns:a16="http://schemas.microsoft.com/office/drawing/2014/main" id="{CDB07656-4856-478B-F445-144D3306F595}"/>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6973550" y="9058275"/>
            <a:ext cx="609600" cy="542925"/>
          </a:xfrm>
          <a:prstGeom prst="rect">
            <a:avLst/>
          </a:prstGeom>
        </p:spPr>
      </p:pic>
    </p:spTree>
    <p:extLst>
      <p:ext uri="{BB962C8B-B14F-4D97-AF65-F5344CB8AC3E}">
        <p14:creationId xmlns:p14="http://schemas.microsoft.com/office/powerpoint/2010/main" val="145385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el foto">
    <p:spTree>
      <p:nvGrpSpPr>
        <p:cNvPr id="1" name=""/>
        <p:cNvGrpSpPr/>
        <p:nvPr/>
      </p:nvGrpSpPr>
      <p:grpSpPr>
        <a:xfrm>
          <a:off x="0" y="0"/>
          <a:ext cx="0" cy="0"/>
          <a:chOff x="0" y="0"/>
          <a:chExt cx="0" cy="0"/>
        </a:xfrm>
      </p:grpSpPr>
      <p:pic>
        <p:nvPicPr>
          <p:cNvPr id="3" name="Image 1" descr="preencoded.png">
            <a:extLst>
              <a:ext uri="{FF2B5EF4-FFF2-40B4-BE49-F238E27FC236}">
                <a16:creationId xmlns:a16="http://schemas.microsoft.com/office/drawing/2014/main" id="{3480CC4F-A61C-A2F1-43D0-CBB2C19EECB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3229744"/>
            <a:ext cx="18290098" cy="7058844"/>
          </a:xfrm>
          <a:prstGeom prst="rect">
            <a:avLst/>
          </a:prstGeom>
        </p:spPr>
      </p:pic>
      <p:sp>
        <p:nvSpPr>
          <p:cNvPr id="4" name="Tijdelijke aanduiding voor tekst 14">
            <a:extLst>
              <a:ext uri="{FF2B5EF4-FFF2-40B4-BE49-F238E27FC236}">
                <a16:creationId xmlns:a16="http://schemas.microsoft.com/office/drawing/2014/main" id="{97B9BAB1-A74E-D4A7-2E97-3A52A0CC53ED}"/>
              </a:ext>
            </a:extLst>
          </p:cNvPr>
          <p:cNvSpPr>
            <a:spLocks noGrp="1"/>
          </p:cNvSpPr>
          <p:nvPr>
            <p:ph type="body" sz="quarter" idx="14" hasCustomPrompt="1"/>
          </p:nvPr>
        </p:nvSpPr>
        <p:spPr>
          <a:xfrm>
            <a:off x="989599" y="6427364"/>
            <a:ext cx="12774528" cy="2788237"/>
          </a:xfrm>
          <a:prstGeom prst="rect">
            <a:avLst/>
          </a:prstGeom>
        </p:spPr>
        <p:txBody>
          <a:bodyPr anchor="b">
            <a:normAutofit/>
          </a:bodyPr>
          <a:lstStyle>
            <a:lvl1pPr marL="0" indent="0" algn="l">
              <a:lnSpc>
                <a:spcPts val="9500"/>
              </a:lnSpc>
              <a:buNone/>
              <a:defRPr sz="9000" spc="-300" baseline="0">
                <a:solidFill>
                  <a:schemeClr val="bg1"/>
                </a:solidFill>
                <a:latin typeface="Frutiger LT Std 55 Roman" panose="020B0602020204020204" pitchFamily="34" charset="77"/>
              </a:defRPr>
            </a:lvl1pPr>
          </a:lstStyle>
          <a:p>
            <a:pPr lvl="0"/>
            <a:r>
              <a:rPr lang="nl-NL"/>
              <a:t>Hier past een mooie grote subtitel</a:t>
            </a:r>
          </a:p>
        </p:txBody>
      </p:sp>
      <p:sp>
        <p:nvSpPr>
          <p:cNvPr id="5" name="Tijdelijke aanduiding voor tekst 14">
            <a:extLst>
              <a:ext uri="{FF2B5EF4-FFF2-40B4-BE49-F238E27FC236}">
                <a16:creationId xmlns:a16="http://schemas.microsoft.com/office/drawing/2014/main" id="{A5C710FC-6FCD-7601-F96D-7B6CE8C3EBE7}"/>
              </a:ext>
            </a:extLst>
          </p:cNvPr>
          <p:cNvSpPr>
            <a:spLocks noGrp="1"/>
          </p:cNvSpPr>
          <p:nvPr>
            <p:ph type="body" sz="quarter" idx="15" hasCustomPrompt="1"/>
          </p:nvPr>
        </p:nvSpPr>
        <p:spPr>
          <a:xfrm>
            <a:off x="989599" y="5087598"/>
            <a:ext cx="1552699" cy="1394118"/>
          </a:xfrm>
          <a:prstGeom prst="rect">
            <a:avLst/>
          </a:prstGeom>
        </p:spPr>
        <p:txBody>
          <a:bodyPr anchor="b">
            <a:normAutofit/>
          </a:bodyPr>
          <a:lstStyle>
            <a:lvl1pPr marL="0" indent="0" algn="l">
              <a:lnSpc>
                <a:spcPts val="9500"/>
              </a:lnSpc>
              <a:buNone/>
              <a:defRPr sz="6600" b="0" i="0" spc="-300" baseline="0">
                <a:solidFill>
                  <a:schemeClr val="bg1"/>
                </a:solidFill>
                <a:latin typeface="HK Grotesk" pitchFamily="2" charset="77"/>
              </a:defRPr>
            </a:lvl1pPr>
          </a:lstStyle>
          <a:p>
            <a:pPr lvl="0"/>
            <a:r>
              <a:rPr lang="nl-NL"/>
              <a:t>01.</a:t>
            </a:r>
          </a:p>
        </p:txBody>
      </p:sp>
      <p:pic>
        <p:nvPicPr>
          <p:cNvPr id="7" name="Afbeelding 6" descr="Afbeelding met tekst, schermopname, software, Lettertype&#10;&#10;Automatisch gegenereerde beschrijving">
            <a:extLst>
              <a:ext uri="{FF2B5EF4-FFF2-40B4-BE49-F238E27FC236}">
                <a16:creationId xmlns:a16="http://schemas.microsoft.com/office/drawing/2014/main" id="{CF9C890A-45F7-72C9-5F55-33EB56FD9CD0}"/>
              </a:ext>
            </a:extLst>
          </p:cNvPr>
          <p:cNvPicPr>
            <a:picLocks noChangeAspect="1"/>
          </p:cNvPicPr>
          <p:nvPr userDrawn="1"/>
        </p:nvPicPr>
        <p:blipFill>
          <a:blip r:embed="rId4"/>
          <a:stretch>
            <a:fillRect/>
          </a:stretch>
        </p:blipFill>
        <p:spPr>
          <a:xfrm>
            <a:off x="-143249" y="-3827226"/>
            <a:ext cx="2095018" cy="3113079"/>
          </a:xfrm>
          <a:prstGeom prst="rect">
            <a:avLst/>
          </a:prstGeom>
        </p:spPr>
      </p:pic>
      <p:pic>
        <p:nvPicPr>
          <p:cNvPr id="8" name="Afbeelding 7" descr="Afbeelding met tekst, schermopname, Lettertype, software&#10;&#10;Automatisch gegenereerde beschrijving">
            <a:extLst>
              <a:ext uri="{FF2B5EF4-FFF2-40B4-BE49-F238E27FC236}">
                <a16:creationId xmlns:a16="http://schemas.microsoft.com/office/drawing/2014/main" id="{53FB2C33-0621-2EF9-426B-A96F7778C117}"/>
              </a:ext>
            </a:extLst>
          </p:cNvPr>
          <p:cNvPicPr>
            <a:picLocks noChangeAspect="1"/>
          </p:cNvPicPr>
          <p:nvPr userDrawn="1"/>
        </p:nvPicPr>
        <p:blipFill>
          <a:blip r:embed="rId5"/>
          <a:stretch>
            <a:fillRect/>
          </a:stretch>
        </p:blipFill>
        <p:spPr>
          <a:xfrm>
            <a:off x="5012562" y="-3790097"/>
            <a:ext cx="3205463" cy="3075949"/>
          </a:xfrm>
          <a:prstGeom prst="rect">
            <a:avLst/>
          </a:prstGeom>
        </p:spPr>
      </p:pic>
      <p:sp>
        <p:nvSpPr>
          <p:cNvPr id="9" name="Tekstvak 8">
            <a:extLst>
              <a:ext uri="{FF2B5EF4-FFF2-40B4-BE49-F238E27FC236}">
                <a16:creationId xmlns:a16="http://schemas.microsoft.com/office/drawing/2014/main" id="{113FD735-34E2-A57F-1AFB-BDB1ABE24515}"/>
              </a:ext>
            </a:extLst>
          </p:cNvPr>
          <p:cNvSpPr txBox="1"/>
          <p:nvPr userDrawn="1"/>
        </p:nvSpPr>
        <p:spPr>
          <a:xfrm>
            <a:off x="2125389" y="-1668255"/>
            <a:ext cx="2560036" cy="738664"/>
          </a:xfrm>
          <a:prstGeom prst="rect">
            <a:avLst/>
          </a:prstGeom>
          <a:noFill/>
        </p:spPr>
        <p:txBody>
          <a:bodyPr wrap="square" rtlCol="0">
            <a:spAutoFit/>
          </a:bodyPr>
          <a:lstStyle/>
          <a:p>
            <a:r>
              <a:rPr lang="nl-NL" sz="1400"/>
              <a:t>Rechtermuisklik naast de slide en kies voor de optie ‘Achtergrond opmaken.’</a:t>
            </a:r>
          </a:p>
        </p:txBody>
      </p:sp>
      <p:sp>
        <p:nvSpPr>
          <p:cNvPr id="10" name="Tekstvak 9">
            <a:extLst>
              <a:ext uri="{FF2B5EF4-FFF2-40B4-BE49-F238E27FC236}">
                <a16:creationId xmlns:a16="http://schemas.microsoft.com/office/drawing/2014/main" id="{0F0E91C0-09C1-8201-B60C-C4B3048F2AAE}"/>
              </a:ext>
            </a:extLst>
          </p:cNvPr>
          <p:cNvSpPr txBox="1"/>
          <p:nvPr userDrawn="1"/>
        </p:nvSpPr>
        <p:spPr>
          <a:xfrm>
            <a:off x="8545162" y="-2037587"/>
            <a:ext cx="2864633" cy="738664"/>
          </a:xfrm>
          <a:prstGeom prst="rect">
            <a:avLst/>
          </a:prstGeom>
          <a:noFill/>
        </p:spPr>
        <p:txBody>
          <a:bodyPr wrap="square" rtlCol="0">
            <a:spAutoFit/>
          </a:bodyPr>
          <a:lstStyle/>
          <a:p>
            <a:r>
              <a:rPr lang="nl-NL" sz="1400"/>
              <a:t>Klik vervolgens bij ‘Bron afbeelding’ op invoegen om een afbeelding te kiezen.</a:t>
            </a:r>
          </a:p>
        </p:txBody>
      </p:sp>
      <p:sp>
        <p:nvSpPr>
          <p:cNvPr id="11" name="Tekstvak 10">
            <a:extLst>
              <a:ext uri="{FF2B5EF4-FFF2-40B4-BE49-F238E27FC236}">
                <a16:creationId xmlns:a16="http://schemas.microsoft.com/office/drawing/2014/main" id="{7BB74E73-98FB-6C39-9D14-859A00108E21}"/>
              </a:ext>
            </a:extLst>
          </p:cNvPr>
          <p:cNvSpPr txBox="1"/>
          <p:nvPr userDrawn="1"/>
        </p:nvSpPr>
        <p:spPr>
          <a:xfrm>
            <a:off x="8545162" y="-2984203"/>
            <a:ext cx="2780564" cy="738664"/>
          </a:xfrm>
          <a:prstGeom prst="rect">
            <a:avLst/>
          </a:prstGeom>
          <a:noFill/>
        </p:spPr>
        <p:txBody>
          <a:bodyPr wrap="square" rtlCol="0">
            <a:spAutoFit/>
          </a:bodyPr>
          <a:lstStyle/>
          <a:p>
            <a:r>
              <a:rPr lang="nl-NL" sz="1400"/>
              <a:t>Kies rechts in de </a:t>
            </a:r>
            <a:r>
              <a:rPr lang="nl-NL" sz="1400" err="1"/>
              <a:t>sidebar</a:t>
            </a:r>
            <a:r>
              <a:rPr lang="nl-NL" sz="1400"/>
              <a:t> voor de optie ‘Opvulling met afbeelding of </a:t>
            </a:r>
            <a:r>
              <a:rPr lang="nl-NL" sz="1400" err="1"/>
              <a:t>bitmappatroon</a:t>
            </a:r>
            <a:r>
              <a:rPr lang="nl-NL" sz="1400"/>
              <a:t>’ </a:t>
            </a:r>
          </a:p>
        </p:txBody>
      </p:sp>
      <p:sp>
        <p:nvSpPr>
          <p:cNvPr id="12" name="Tekstvak 11">
            <a:extLst>
              <a:ext uri="{FF2B5EF4-FFF2-40B4-BE49-F238E27FC236}">
                <a16:creationId xmlns:a16="http://schemas.microsoft.com/office/drawing/2014/main" id="{9C2146E7-4460-50A7-D745-D92EE61730E2}"/>
              </a:ext>
            </a:extLst>
          </p:cNvPr>
          <p:cNvSpPr txBox="1"/>
          <p:nvPr userDrawn="1"/>
        </p:nvSpPr>
        <p:spPr>
          <a:xfrm>
            <a:off x="-543359" y="0"/>
            <a:ext cx="400110" cy="6225188"/>
          </a:xfrm>
          <a:prstGeom prst="rect">
            <a:avLst/>
          </a:prstGeom>
          <a:noFill/>
        </p:spPr>
        <p:txBody>
          <a:bodyPr vert="vert" wrap="square" rtlCol="0">
            <a:spAutoFit/>
          </a:bodyPr>
          <a:lstStyle/>
          <a:p>
            <a:r>
              <a:rPr lang="nl-NL" sz="1400"/>
              <a:t>Bekijk hierboven de stappen om een achtergrond toe te voegen</a:t>
            </a:r>
          </a:p>
        </p:txBody>
      </p:sp>
    </p:spTree>
    <p:extLst>
      <p:ext uri="{BB962C8B-B14F-4D97-AF65-F5344CB8AC3E}">
        <p14:creationId xmlns:p14="http://schemas.microsoft.com/office/powerpoint/2010/main" val="422200767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1A1D59E-763A-5757-DAC9-F90EA30C3E37}"/>
              </a:ext>
            </a:extLst>
          </p:cNvPr>
          <p:cNvSpPr>
            <a:spLocks noGrp="1"/>
          </p:cNvSpPr>
          <p:nvPr>
            <p:ph type="sldNum" sz="quarter" idx="4"/>
          </p:nvPr>
        </p:nvSpPr>
        <p:spPr>
          <a:xfrm>
            <a:off x="16145478" y="9077497"/>
            <a:ext cx="724617" cy="547687"/>
          </a:xfrm>
          <a:prstGeom prst="rect">
            <a:avLst/>
          </a:prstGeom>
        </p:spPr>
        <p:txBody>
          <a:bodyPr vert="horz" lIns="91440" tIns="45720" rIns="91440" bIns="45720" rtlCol="0" anchor="ctr"/>
          <a:lstStyle>
            <a:lvl1pPr algn="r">
              <a:defRPr sz="1400" b="0" i="0">
                <a:solidFill>
                  <a:schemeClr val="tx1"/>
                </a:solidFill>
                <a:latin typeface="HK Grotesk" pitchFamily="2" charset="77"/>
              </a:defRPr>
            </a:lvl1pPr>
          </a:lstStyle>
          <a:p>
            <a:fld id="{5EBF7046-9446-DF4D-B3AE-6EDAB2F9339A}"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755" r:id="rId1"/>
    <p:sldLayoutId id="2147483649" r:id="rId2"/>
    <p:sldLayoutId id="2147483650" r:id="rId3"/>
    <p:sldLayoutId id="2147483756" r:id="rId4"/>
    <p:sldLayoutId id="2147483757" r:id="rId5"/>
    <p:sldLayoutId id="2147483758" r:id="rId6"/>
    <p:sldLayoutId id="2147483759" r:id="rId7"/>
    <p:sldLayoutId id="2147483651" r:id="rId8"/>
    <p:sldLayoutId id="2147483652" r:id="rId9"/>
    <p:sldLayoutId id="2147483653" r:id="rId10"/>
    <p:sldLayoutId id="2147483654" r:id="rId11"/>
    <p:sldLayoutId id="2147483655" r:id="rId12"/>
    <p:sldLayoutId id="2147483760" r:id="rId13"/>
    <p:sldLayoutId id="2147483761" r:id="rId14"/>
    <p:sldLayoutId id="2147483656" r:id="rId15"/>
    <p:sldLayoutId id="2147483657" r:id="rId16"/>
    <p:sldLayoutId id="2147483658" r:id="rId17"/>
    <p:sldLayoutId id="2147483762" r:id="rId18"/>
    <p:sldLayoutId id="2147483763" r:id="rId19"/>
    <p:sldLayoutId id="2147483764" r:id="rId20"/>
    <p:sldLayoutId id="2147483765" r:id="rId21"/>
    <p:sldLayoutId id="2147483766" r:id="rId22"/>
    <p:sldLayoutId id="2147483767" r:id="rId23"/>
    <p:sldLayoutId id="2147483659" r:id="rId24"/>
    <p:sldLayoutId id="2147483660" r:id="rId25"/>
    <p:sldLayoutId id="2147483663" r:id="rId26"/>
    <p:sldLayoutId id="2147483664" r:id="rId27"/>
    <p:sldLayoutId id="2147483662" r:id="rId28"/>
    <p:sldLayoutId id="2147483671" r:id="rId29"/>
    <p:sldLayoutId id="2147483669" r:id="rId30"/>
    <p:sldLayoutId id="2147483670" r:id="rId31"/>
    <p:sldLayoutId id="2147483734" r:id="rId32"/>
    <p:sldLayoutId id="2147483735" r:id="rId33"/>
    <p:sldLayoutId id="2147483768" r:id="rId3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452500"/>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p:hf sldNum="0" hdr="0" dt="0"/>
  <p:txStyles>
    <p:titleStyle>
      <a:lvl1pPr algn="l" defTabSz="1371691"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23" indent="-342923" algn="l" defTabSz="1371691"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69" indent="-342923" algn="l" defTabSz="1371691"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614" indent="-342923" algn="l" defTabSz="1371691"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460" indent="-342923" algn="l" defTabSz="1371691"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306" indent="-342923" algn="l" defTabSz="1371691"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2151" indent="-342923" algn="l" defTabSz="1371691"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997" indent="-342923" algn="l" defTabSz="1371691"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843" indent="-342923" algn="l" defTabSz="1371691"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689" indent="-342923" algn="l" defTabSz="1371691"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nl-NL"/>
      </a:defPPr>
      <a:lvl1pPr marL="0" algn="l" defTabSz="1371691" rtl="0" eaLnBrk="1" latinLnBrk="0" hangingPunct="1">
        <a:defRPr sz="2700" kern="1200">
          <a:solidFill>
            <a:schemeClr val="tx1"/>
          </a:solidFill>
          <a:latin typeface="+mn-lt"/>
          <a:ea typeface="+mn-ea"/>
          <a:cs typeface="+mn-cs"/>
        </a:defRPr>
      </a:lvl1pPr>
      <a:lvl2pPr marL="685846" algn="l" defTabSz="1371691" rtl="0" eaLnBrk="1" latinLnBrk="0" hangingPunct="1">
        <a:defRPr sz="2700" kern="1200">
          <a:solidFill>
            <a:schemeClr val="tx1"/>
          </a:solidFill>
          <a:latin typeface="+mn-lt"/>
          <a:ea typeface="+mn-ea"/>
          <a:cs typeface="+mn-cs"/>
        </a:defRPr>
      </a:lvl2pPr>
      <a:lvl3pPr marL="1371691" algn="l" defTabSz="1371691" rtl="0" eaLnBrk="1" latinLnBrk="0" hangingPunct="1">
        <a:defRPr sz="2700" kern="1200">
          <a:solidFill>
            <a:schemeClr val="tx1"/>
          </a:solidFill>
          <a:latin typeface="+mn-lt"/>
          <a:ea typeface="+mn-ea"/>
          <a:cs typeface="+mn-cs"/>
        </a:defRPr>
      </a:lvl3pPr>
      <a:lvl4pPr marL="2057537" algn="l" defTabSz="1371691" rtl="0" eaLnBrk="1" latinLnBrk="0" hangingPunct="1">
        <a:defRPr sz="2700" kern="1200">
          <a:solidFill>
            <a:schemeClr val="tx1"/>
          </a:solidFill>
          <a:latin typeface="+mn-lt"/>
          <a:ea typeface="+mn-ea"/>
          <a:cs typeface="+mn-cs"/>
        </a:defRPr>
      </a:lvl4pPr>
      <a:lvl5pPr marL="2743383" algn="l" defTabSz="1371691" rtl="0" eaLnBrk="1" latinLnBrk="0" hangingPunct="1">
        <a:defRPr sz="2700" kern="1200">
          <a:solidFill>
            <a:schemeClr val="tx1"/>
          </a:solidFill>
          <a:latin typeface="+mn-lt"/>
          <a:ea typeface="+mn-ea"/>
          <a:cs typeface="+mn-cs"/>
        </a:defRPr>
      </a:lvl5pPr>
      <a:lvl6pPr marL="3429229" algn="l" defTabSz="1371691" rtl="0" eaLnBrk="1" latinLnBrk="0" hangingPunct="1">
        <a:defRPr sz="2700" kern="1200">
          <a:solidFill>
            <a:schemeClr val="tx1"/>
          </a:solidFill>
          <a:latin typeface="+mn-lt"/>
          <a:ea typeface="+mn-ea"/>
          <a:cs typeface="+mn-cs"/>
        </a:defRPr>
      </a:lvl6pPr>
      <a:lvl7pPr marL="4115074" algn="l" defTabSz="1371691" rtl="0" eaLnBrk="1" latinLnBrk="0" hangingPunct="1">
        <a:defRPr sz="2700" kern="1200">
          <a:solidFill>
            <a:schemeClr val="tx1"/>
          </a:solidFill>
          <a:latin typeface="+mn-lt"/>
          <a:ea typeface="+mn-ea"/>
          <a:cs typeface="+mn-cs"/>
        </a:defRPr>
      </a:lvl7pPr>
      <a:lvl8pPr marL="4800920" algn="l" defTabSz="1371691" rtl="0" eaLnBrk="1" latinLnBrk="0" hangingPunct="1">
        <a:defRPr sz="2700" kern="1200">
          <a:solidFill>
            <a:schemeClr val="tx1"/>
          </a:solidFill>
          <a:latin typeface="+mn-lt"/>
          <a:ea typeface="+mn-ea"/>
          <a:cs typeface="+mn-cs"/>
        </a:defRPr>
      </a:lvl8pPr>
      <a:lvl9pPr marL="5486766" algn="l" defTabSz="1371691"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34.xml"/><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39.pn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https://www.youtube.com/embed/AYS2XaRmJW4?feature=oembed" TargetMode="External"/><Relationship Id="rId4" Type="http://schemas.openxmlformats.org/officeDocument/2006/relationships/image" Target="../media/image5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ideo" Target="https://www.youtube.com/embed/HXmyrKQdGRQ?feature=oembed" TargetMode="External"/><Relationship Id="rId4" Type="http://schemas.openxmlformats.org/officeDocument/2006/relationships/image" Target="../media/image51.jpe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39.png"/><Relationship Id="rId4" Type="http://schemas.openxmlformats.org/officeDocument/2006/relationships/image" Target="../media/image42.sv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39.png"/><Relationship Id="rId4" Type="http://schemas.openxmlformats.org/officeDocument/2006/relationships/image" Target="../media/image42.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39.png"/><Relationship Id="rId4" Type="http://schemas.openxmlformats.org/officeDocument/2006/relationships/image" Target="../media/image4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2.sv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52.png"/><Relationship Id="rId5" Type="http://schemas.openxmlformats.org/officeDocument/2006/relationships/image" Target="../media/image39.png"/><Relationship Id="rId4" Type="http://schemas.openxmlformats.org/officeDocument/2006/relationships/image" Target="../media/image42.sv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42.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42.sv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42.sv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image" Target="../media/image54.sv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42.sv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42.svg"/></Relationships>
</file>

<file path=ppt/slides/_rels/slide3.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42.sv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42.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18.xml"/><Relationship Id="rId5" Type="http://schemas.openxmlformats.org/officeDocument/2006/relationships/image" Target="../media/image39.png"/><Relationship Id="rId4" Type="http://schemas.openxmlformats.org/officeDocument/2006/relationships/image" Target="../media/image42.sv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18.xml"/><Relationship Id="rId5" Type="http://schemas.openxmlformats.org/officeDocument/2006/relationships/image" Target="../media/image39.png"/><Relationship Id="rId4" Type="http://schemas.openxmlformats.org/officeDocument/2006/relationships/image" Target="../media/image42.sv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8.xml"/><Relationship Id="rId5" Type="http://schemas.openxmlformats.org/officeDocument/2006/relationships/image" Target="../media/image39.png"/><Relationship Id="rId4" Type="http://schemas.openxmlformats.org/officeDocument/2006/relationships/image" Target="../media/image42.sv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18.xml"/><Relationship Id="rId5" Type="http://schemas.openxmlformats.org/officeDocument/2006/relationships/image" Target="../media/image39.png"/><Relationship Id="rId4" Type="http://schemas.openxmlformats.org/officeDocument/2006/relationships/image" Target="../media/image4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39.png"/><Relationship Id="rId4" Type="http://schemas.openxmlformats.org/officeDocument/2006/relationships/image" Target="../media/image42.sv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39.png"/><Relationship Id="rId4" Type="http://schemas.openxmlformats.org/officeDocument/2006/relationships/image" Target="../media/image42.svg"/></Relationships>
</file>

<file path=ppt/slides/_rels/slide9.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1.png"/><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B66E470C-E6A0-E3B2-B35D-A47852CA46E1}"/>
              </a:ext>
            </a:extLst>
          </p:cNvPr>
          <p:cNvSpPr>
            <a:spLocks noGrp="1"/>
          </p:cNvSpPr>
          <p:nvPr>
            <p:ph type="body" sz="quarter" idx="14"/>
          </p:nvPr>
        </p:nvSpPr>
        <p:spPr>
          <a:xfrm>
            <a:off x="1663069" y="3972922"/>
            <a:ext cx="13750727" cy="2788237"/>
          </a:xfrm>
        </p:spPr>
        <p:txBody>
          <a:bodyPr>
            <a:normAutofit/>
          </a:bodyPr>
          <a:lstStyle/>
          <a:p>
            <a:r>
              <a:rPr lang="nl-NL" dirty="0"/>
              <a:t>MASTERCLASS MDA++  </a:t>
            </a:r>
          </a:p>
          <a:p>
            <a:endParaRPr lang="nl-NL" sz="6500" dirty="0"/>
          </a:p>
        </p:txBody>
      </p:sp>
      <p:sp>
        <p:nvSpPr>
          <p:cNvPr id="15" name="Tijdelijke aanduiding voor tekst 14">
            <a:extLst>
              <a:ext uri="{FF2B5EF4-FFF2-40B4-BE49-F238E27FC236}">
                <a16:creationId xmlns:a16="http://schemas.microsoft.com/office/drawing/2014/main" id="{53F21A43-7E31-50FC-0CAA-A1500CCD642E}"/>
              </a:ext>
            </a:extLst>
          </p:cNvPr>
          <p:cNvSpPr>
            <a:spLocks noGrp="1"/>
          </p:cNvSpPr>
          <p:nvPr>
            <p:ph type="body" sz="quarter" idx="13"/>
          </p:nvPr>
        </p:nvSpPr>
        <p:spPr>
          <a:xfrm>
            <a:off x="1663069" y="6972019"/>
            <a:ext cx="9716774" cy="1131156"/>
          </a:xfrm>
        </p:spPr>
        <p:txBody>
          <a:bodyPr>
            <a:normAutofit/>
          </a:bodyPr>
          <a:lstStyle/>
          <a:p>
            <a:r>
              <a:rPr lang="nl-NL" sz="3200" dirty="0"/>
              <a:t>12 juni 2025</a:t>
            </a:r>
          </a:p>
        </p:txBody>
      </p:sp>
      <p:pic>
        <p:nvPicPr>
          <p:cNvPr id="2" name="Afbeelding 1">
            <a:extLst>
              <a:ext uri="{FF2B5EF4-FFF2-40B4-BE49-F238E27FC236}">
                <a16:creationId xmlns:a16="http://schemas.microsoft.com/office/drawing/2014/main" id="{C4882BB4-9355-8700-4A8C-7ED2699F3C91}"/>
              </a:ext>
            </a:extLst>
          </p:cNvPr>
          <p:cNvPicPr>
            <a:picLocks noChangeAspect="1"/>
          </p:cNvPicPr>
          <p:nvPr/>
        </p:nvPicPr>
        <p:blipFill>
          <a:blip r:embed="rId3"/>
          <a:stretch>
            <a:fillRect/>
          </a:stretch>
        </p:blipFill>
        <p:spPr>
          <a:xfrm>
            <a:off x="6136511" y="245600"/>
            <a:ext cx="4164958" cy="1779970"/>
          </a:xfrm>
          <a:prstGeom prst="rect">
            <a:avLst/>
          </a:prstGeom>
        </p:spPr>
      </p:pic>
    </p:spTree>
    <p:extLst>
      <p:ext uri="{BB962C8B-B14F-4D97-AF65-F5344CB8AC3E}">
        <p14:creationId xmlns:p14="http://schemas.microsoft.com/office/powerpoint/2010/main" val="1292530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FC006-E5FE-0E1E-3B73-65B68F6430F0}"/>
            </a:ext>
          </a:extLst>
        </p:cNvPr>
        <p:cNvGrpSpPr/>
        <p:nvPr/>
      </p:nvGrpSpPr>
      <p:grpSpPr>
        <a:xfrm>
          <a:off x="0" y="0"/>
          <a:ext cx="0" cy="0"/>
          <a:chOff x="0" y="0"/>
          <a:chExt cx="0" cy="0"/>
        </a:xfrm>
      </p:grpSpPr>
      <p:sp>
        <p:nvSpPr>
          <p:cNvPr id="2" name="Afgeronde rechthoek 9">
            <a:extLst>
              <a:ext uri="{FF2B5EF4-FFF2-40B4-BE49-F238E27FC236}">
                <a16:creationId xmlns:a16="http://schemas.microsoft.com/office/drawing/2014/main" id="{ABFA9F59-D8A9-E2F0-8797-D2FB0F46E6B3}"/>
              </a:ext>
            </a:extLst>
          </p:cNvPr>
          <p:cNvSpPr/>
          <p:nvPr/>
        </p:nvSpPr>
        <p:spPr>
          <a:xfrm>
            <a:off x="244868" y="252471"/>
            <a:ext cx="16921727" cy="166169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defTabSz="1371691"/>
            <a:endParaRPr lang="nl-NL" sz="2700">
              <a:solidFill>
                <a:prstClr val="black">
                  <a:hueOff val="0"/>
                  <a:satOff val="0"/>
                  <a:lumOff val="0"/>
                  <a:alphaOff val="0"/>
                </a:prstClr>
              </a:solidFill>
              <a:latin typeface="Calibri" panose="020F0502020204030204"/>
            </a:endParaRPr>
          </a:p>
        </p:txBody>
      </p:sp>
      <p:sp>
        <p:nvSpPr>
          <p:cNvPr id="5" name="Rechthoek 5" descr="Oog">
            <a:extLst>
              <a:ext uri="{FF2B5EF4-FFF2-40B4-BE49-F238E27FC236}">
                <a16:creationId xmlns:a16="http://schemas.microsoft.com/office/drawing/2014/main" id="{EA6CDEDA-A9A9-52FF-64C6-8156237C8C80}"/>
              </a:ext>
            </a:extLst>
          </p:cNvPr>
          <p:cNvSpPr/>
          <p:nvPr/>
        </p:nvSpPr>
        <p:spPr>
          <a:xfrm>
            <a:off x="708835" y="505606"/>
            <a:ext cx="1317281" cy="131728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pPr defTabSz="1371691"/>
            <a:endParaRPr lang="nl-NL" sz="2700">
              <a:solidFill>
                <a:prstClr val="white"/>
              </a:solidFill>
              <a:latin typeface="Calibri" panose="020F0502020204030204"/>
            </a:endParaRPr>
          </a:p>
        </p:txBody>
      </p:sp>
      <p:sp>
        <p:nvSpPr>
          <p:cNvPr id="6" name="Tekstvak 2">
            <a:extLst>
              <a:ext uri="{FF2B5EF4-FFF2-40B4-BE49-F238E27FC236}">
                <a16:creationId xmlns:a16="http://schemas.microsoft.com/office/drawing/2014/main" id="{54C91EB5-D62C-3A51-99D8-7A64920FF0D3}"/>
              </a:ext>
            </a:extLst>
          </p:cNvPr>
          <p:cNvSpPr txBox="1"/>
          <p:nvPr/>
        </p:nvSpPr>
        <p:spPr>
          <a:xfrm>
            <a:off x="2331673" y="-33500"/>
            <a:ext cx="14529365" cy="24166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3477" tIns="253477" rIns="253477" bIns="253477" numCol="1" spcCol="1270" anchor="ctr" anchorCtr="0">
            <a:noAutofit/>
          </a:bodyPr>
          <a:lstStyle/>
          <a:p>
            <a:pPr defTabSz="1133551">
              <a:spcBef>
                <a:spcPct val="0"/>
              </a:spcBef>
              <a:spcAft>
                <a:spcPct val="35000"/>
              </a:spcAft>
            </a:pPr>
            <a:r>
              <a:rPr lang="nl-NL" sz="6600" dirty="0">
                <a:solidFill>
                  <a:srgbClr val="2A8BBF"/>
                </a:solidFill>
                <a:latin typeface="Calibri" panose="020F0502020204030204"/>
              </a:rPr>
              <a:t>Overlap</a:t>
            </a:r>
            <a:endParaRPr lang="en-US" sz="6600" dirty="0">
              <a:solidFill>
                <a:srgbClr val="2A8BBF"/>
              </a:solidFill>
              <a:latin typeface="Calibri" panose="020F0502020204030204"/>
            </a:endParaRPr>
          </a:p>
        </p:txBody>
      </p:sp>
      <p:sp>
        <p:nvSpPr>
          <p:cNvPr id="7" name="Content Placeholder 6">
            <a:extLst>
              <a:ext uri="{FF2B5EF4-FFF2-40B4-BE49-F238E27FC236}">
                <a16:creationId xmlns:a16="http://schemas.microsoft.com/office/drawing/2014/main" id="{0D069FE6-DDDA-9969-1F64-977232AD54E2}"/>
              </a:ext>
            </a:extLst>
          </p:cNvPr>
          <p:cNvSpPr>
            <a:spLocks noGrp="1"/>
          </p:cNvSpPr>
          <p:nvPr>
            <p:ph idx="1"/>
          </p:nvPr>
        </p:nvSpPr>
        <p:spPr/>
        <p:txBody>
          <a:bodyPr/>
          <a:lstStyle/>
          <a:p>
            <a:pPr marL="0" indent="0">
              <a:buNone/>
            </a:pPr>
            <a:endParaRPr lang="nl-NL" dirty="0"/>
          </a:p>
        </p:txBody>
      </p:sp>
      <p:sp>
        <p:nvSpPr>
          <p:cNvPr id="4" name="TextBox 3">
            <a:extLst>
              <a:ext uri="{FF2B5EF4-FFF2-40B4-BE49-F238E27FC236}">
                <a16:creationId xmlns:a16="http://schemas.microsoft.com/office/drawing/2014/main" id="{DE7DA149-6048-19B3-0444-330ACCDB34EF}"/>
              </a:ext>
            </a:extLst>
          </p:cNvPr>
          <p:cNvSpPr txBox="1"/>
          <p:nvPr/>
        </p:nvSpPr>
        <p:spPr>
          <a:xfrm>
            <a:off x="708835" y="2383126"/>
            <a:ext cx="16457760" cy="6494085"/>
          </a:xfrm>
          <a:prstGeom prst="rect">
            <a:avLst/>
          </a:prstGeom>
          <a:noFill/>
        </p:spPr>
        <p:txBody>
          <a:bodyPr wrap="square">
            <a:spAutoFit/>
          </a:bodyPr>
          <a:lstStyle/>
          <a:p>
            <a:pPr marL="457200" indent="-457200">
              <a:buFont typeface="Arial" panose="020B0604020202020204" pitchFamily="34" charset="0"/>
              <a:buChar char="•"/>
            </a:pPr>
            <a:r>
              <a:rPr lang="nl-NL" sz="3200" dirty="0">
                <a:latin typeface="HK Grotesk"/>
                <a:ea typeface="Verdana"/>
              </a:rPr>
              <a:t>MDA++ als kleinschalige voorloper van het Toekomstscenario</a:t>
            </a:r>
          </a:p>
          <a:p>
            <a:pPr marL="457200" indent="-457200">
              <a:buFont typeface="Arial" panose="020B0604020202020204" pitchFamily="34" charset="0"/>
              <a:buChar char="•"/>
            </a:pPr>
            <a:endParaRPr lang="nl-NL" sz="3200" b="1" dirty="0">
              <a:latin typeface="HK Grotesk"/>
              <a:ea typeface="Verdana"/>
            </a:endParaRPr>
          </a:p>
          <a:p>
            <a:pPr marL="457200" indent="-457200">
              <a:buFont typeface="Arial" panose="020B0604020202020204" pitchFamily="34" charset="0"/>
              <a:buChar char="•"/>
            </a:pPr>
            <a:r>
              <a:rPr lang="nl-NL" sz="3200" dirty="0">
                <a:latin typeface="HK Grotesk"/>
                <a:ea typeface="Verdana"/>
              </a:rPr>
              <a:t>Multidisciplinaire en intersectorale samenwerking</a:t>
            </a:r>
          </a:p>
          <a:p>
            <a:pPr marL="457200" indent="-457200">
              <a:buFont typeface="Arial" panose="020B0604020202020204" pitchFamily="34" charset="0"/>
              <a:buChar char="•"/>
            </a:pPr>
            <a:endParaRPr lang="nl-NL" sz="3200" dirty="0">
              <a:latin typeface="HK Grotesk"/>
              <a:ea typeface="Verdana"/>
            </a:endParaRPr>
          </a:p>
          <a:p>
            <a:pPr marL="457200" indent="-457200">
              <a:buFont typeface="Arial" panose="020B0604020202020204" pitchFamily="34" charset="0"/>
              <a:buChar char="•"/>
            </a:pPr>
            <a:r>
              <a:rPr lang="nl-NL" sz="3200" dirty="0">
                <a:latin typeface="HK Grotesk"/>
                <a:ea typeface="Verdana"/>
              </a:rPr>
              <a:t>Werken aan grondige analyse aan de voorkant</a:t>
            </a:r>
          </a:p>
          <a:p>
            <a:pPr marL="457200" indent="-457200">
              <a:buFont typeface="Arial" panose="020B0604020202020204" pitchFamily="34" charset="0"/>
              <a:buChar char="•"/>
            </a:pPr>
            <a:endParaRPr lang="nl-NL" sz="3200" dirty="0">
              <a:latin typeface="HK Grotesk"/>
              <a:ea typeface="Verdana"/>
            </a:endParaRPr>
          </a:p>
          <a:p>
            <a:pPr marL="457200" indent="-457200">
              <a:buFont typeface="Arial" panose="020B0604020202020204" pitchFamily="34" charset="0"/>
              <a:buChar char="•"/>
            </a:pPr>
            <a:r>
              <a:rPr lang="nl-NL" sz="3200" dirty="0">
                <a:latin typeface="HK Grotesk"/>
                <a:ea typeface="Verdana"/>
              </a:rPr>
              <a:t>Focus systeem, context en onderliggende problematiek </a:t>
            </a:r>
          </a:p>
          <a:p>
            <a:pPr marL="457200" indent="-457200">
              <a:buFont typeface="Arial" panose="020B0604020202020204" pitchFamily="34" charset="0"/>
              <a:buChar char="•"/>
            </a:pPr>
            <a:endParaRPr lang="nl-NL" sz="3200" dirty="0">
              <a:latin typeface="HK Grotesk"/>
              <a:ea typeface="Verdana"/>
            </a:endParaRPr>
          </a:p>
          <a:p>
            <a:pPr marL="457200" indent="-457200">
              <a:buFont typeface="Arial" panose="020B0604020202020204" pitchFamily="34" charset="0"/>
              <a:buChar char="•"/>
            </a:pPr>
            <a:r>
              <a:rPr lang="nl-NL" sz="3200" dirty="0">
                <a:latin typeface="HK Grotesk"/>
                <a:ea typeface="Verdana"/>
              </a:rPr>
              <a:t>Huishouden staat centraal (niet de protocollen van organisaties)</a:t>
            </a:r>
          </a:p>
          <a:p>
            <a:endParaRPr lang="nl-NL" sz="3200" dirty="0">
              <a:latin typeface="HK Grotesk"/>
              <a:ea typeface="Verdana"/>
            </a:endParaRPr>
          </a:p>
          <a:p>
            <a:pPr marL="457200" indent="-457200">
              <a:buFont typeface="Arial" panose="020B0604020202020204" pitchFamily="34" charset="0"/>
              <a:buChar char="•"/>
            </a:pPr>
            <a:r>
              <a:rPr lang="nl-NL" sz="3200" dirty="0">
                <a:latin typeface="HK Grotesk"/>
                <a:ea typeface="Verdana"/>
              </a:rPr>
              <a:t>Alle professionals werken vanuit één plan </a:t>
            </a:r>
          </a:p>
          <a:p>
            <a:pPr marL="457200" indent="-457200">
              <a:buFont typeface="Arial" panose="020B0604020202020204" pitchFamily="34" charset="0"/>
              <a:buChar char="•"/>
            </a:pPr>
            <a:endParaRPr lang="nl-NL" sz="3200" dirty="0">
              <a:latin typeface="HK Grotesk"/>
              <a:ea typeface="Verdana"/>
            </a:endParaRPr>
          </a:p>
          <a:p>
            <a:pPr marL="457200" indent="-457200">
              <a:buFont typeface="Arial" panose="020B0604020202020204" pitchFamily="34" charset="0"/>
              <a:buChar char="•"/>
            </a:pPr>
            <a:r>
              <a:rPr lang="nl-NL" sz="3200" dirty="0">
                <a:latin typeface="HK Grotesk"/>
                <a:ea typeface="Verdana"/>
              </a:rPr>
              <a:t>Vast aanspreekpunt voor het huishouden</a:t>
            </a:r>
            <a:endParaRPr lang="nl-NL" sz="3200" dirty="0">
              <a:latin typeface="HK Grotesk"/>
              <a:ea typeface="+mn-lt"/>
              <a:cs typeface="+mn-lt"/>
            </a:endParaRPr>
          </a:p>
        </p:txBody>
      </p:sp>
    </p:spTree>
    <p:extLst>
      <p:ext uri="{BB962C8B-B14F-4D97-AF65-F5344CB8AC3E}">
        <p14:creationId xmlns:p14="http://schemas.microsoft.com/office/powerpoint/2010/main" val="1688396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7B7C0-C698-9CDF-70A4-C93B946D4ECE}"/>
            </a:ext>
          </a:extLst>
        </p:cNvPr>
        <p:cNvGrpSpPr/>
        <p:nvPr/>
      </p:nvGrpSpPr>
      <p:grpSpPr>
        <a:xfrm>
          <a:off x="0" y="0"/>
          <a:ext cx="0" cy="0"/>
          <a:chOff x="0" y="0"/>
          <a:chExt cx="0" cy="0"/>
        </a:xfrm>
      </p:grpSpPr>
      <p:sp>
        <p:nvSpPr>
          <p:cNvPr id="2" name="Afgeronde rechthoek 9">
            <a:extLst>
              <a:ext uri="{FF2B5EF4-FFF2-40B4-BE49-F238E27FC236}">
                <a16:creationId xmlns:a16="http://schemas.microsoft.com/office/drawing/2014/main" id="{BAA6A8F1-8689-3C79-A39E-7998F2AA471A}"/>
              </a:ext>
            </a:extLst>
          </p:cNvPr>
          <p:cNvSpPr/>
          <p:nvPr/>
        </p:nvSpPr>
        <p:spPr>
          <a:xfrm>
            <a:off x="244868" y="252471"/>
            <a:ext cx="16921727" cy="166169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defTabSz="1371691"/>
            <a:endParaRPr lang="nl-NL" sz="2700">
              <a:solidFill>
                <a:prstClr val="black">
                  <a:hueOff val="0"/>
                  <a:satOff val="0"/>
                  <a:lumOff val="0"/>
                  <a:alphaOff val="0"/>
                </a:prstClr>
              </a:solidFill>
              <a:latin typeface="Calibri" panose="020F0502020204030204"/>
            </a:endParaRPr>
          </a:p>
        </p:txBody>
      </p:sp>
      <p:sp>
        <p:nvSpPr>
          <p:cNvPr id="5" name="Rechthoek 5" descr="Oog">
            <a:extLst>
              <a:ext uri="{FF2B5EF4-FFF2-40B4-BE49-F238E27FC236}">
                <a16:creationId xmlns:a16="http://schemas.microsoft.com/office/drawing/2014/main" id="{840E656A-6751-64BD-D495-FE05648A3F82}"/>
              </a:ext>
            </a:extLst>
          </p:cNvPr>
          <p:cNvSpPr/>
          <p:nvPr/>
        </p:nvSpPr>
        <p:spPr>
          <a:xfrm>
            <a:off x="708835" y="505606"/>
            <a:ext cx="1317281" cy="131728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pPr defTabSz="1371691"/>
            <a:endParaRPr lang="nl-NL" sz="2700">
              <a:solidFill>
                <a:prstClr val="white"/>
              </a:solidFill>
              <a:latin typeface="Calibri" panose="020F0502020204030204"/>
            </a:endParaRPr>
          </a:p>
        </p:txBody>
      </p:sp>
      <p:sp>
        <p:nvSpPr>
          <p:cNvPr id="6" name="Tekstvak 2">
            <a:extLst>
              <a:ext uri="{FF2B5EF4-FFF2-40B4-BE49-F238E27FC236}">
                <a16:creationId xmlns:a16="http://schemas.microsoft.com/office/drawing/2014/main" id="{BBD61840-48F5-66F5-10B7-5FAFFF90B656}"/>
              </a:ext>
            </a:extLst>
          </p:cNvPr>
          <p:cNvSpPr txBox="1"/>
          <p:nvPr/>
        </p:nvSpPr>
        <p:spPr>
          <a:xfrm>
            <a:off x="2331673" y="-33500"/>
            <a:ext cx="14529365" cy="24166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3477" tIns="253477" rIns="253477" bIns="253477" numCol="1" spcCol="1270" anchor="ctr" anchorCtr="0">
            <a:noAutofit/>
          </a:bodyPr>
          <a:lstStyle/>
          <a:p>
            <a:pPr defTabSz="1133551">
              <a:spcBef>
                <a:spcPct val="0"/>
              </a:spcBef>
              <a:spcAft>
                <a:spcPct val="35000"/>
              </a:spcAft>
            </a:pPr>
            <a:r>
              <a:rPr lang="nl-NL" sz="6600" dirty="0">
                <a:solidFill>
                  <a:srgbClr val="2A8BBF"/>
                </a:solidFill>
                <a:latin typeface="Calibri" panose="020F0502020204030204"/>
              </a:rPr>
              <a:t>Verschillen</a:t>
            </a:r>
            <a:endParaRPr lang="en-US" sz="6600" dirty="0">
              <a:solidFill>
                <a:srgbClr val="2A8BBF"/>
              </a:solidFill>
              <a:latin typeface="Calibri" panose="020F0502020204030204"/>
            </a:endParaRPr>
          </a:p>
        </p:txBody>
      </p:sp>
      <p:sp>
        <p:nvSpPr>
          <p:cNvPr id="7" name="Content Placeholder 6">
            <a:extLst>
              <a:ext uri="{FF2B5EF4-FFF2-40B4-BE49-F238E27FC236}">
                <a16:creationId xmlns:a16="http://schemas.microsoft.com/office/drawing/2014/main" id="{51F4C2BF-A443-2F23-9B1C-84E63B320707}"/>
              </a:ext>
            </a:extLst>
          </p:cNvPr>
          <p:cNvSpPr>
            <a:spLocks noGrp="1"/>
          </p:cNvSpPr>
          <p:nvPr>
            <p:ph idx="1"/>
          </p:nvPr>
        </p:nvSpPr>
        <p:spPr/>
        <p:txBody>
          <a:bodyPr/>
          <a:lstStyle/>
          <a:p>
            <a:pPr marL="0" indent="0">
              <a:buNone/>
            </a:pPr>
            <a:endParaRPr lang="nl-NL" dirty="0"/>
          </a:p>
        </p:txBody>
      </p:sp>
      <p:graphicFrame>
        <p:nvGraphicFramePr>
          <p:cNvPr id="8" name="Table 7">
            <a:extLst>
              <a:ext uri="{FF2B5EF4-FFF2-40B4-BE49-F238E27FC236}">
                <a16:creationId xmlns:a16="http://schemas.microsoft.com/office/drawing/2014/main" id="{617FD10D-C3AB-824C-E57E-4DAFE9851D8A}"/>
              </a:ext>
            </a:extLst>
          </p:cNvPr>
          <p:cNvGraphicFramePr>
            <a:graphicFrameLocks noGrp="1"/>
          </p:cNvGraphicFramePr>
          <p:nvPr/>
        </p:nvGraphicFramePr>
        <p:xfrm>
          <a:off x="228023" y="2076022"/>
          <a:ext cx="17833542" cy="8088449"/>
        </p:xfrm>
        <a:graphic>
          <a:graphicData uri="http://schemas.openxmlformats.org/drawingml/2006/table">
            <a:tbl>
              <a:tblPr>
                <a:tableStyleId>{B301B821-A1FF-4177-AEE7-76D212191A09}</a:tableStyleId>
              </a:tblPr>
              <a:tblGrid>
                <a:gridCol w="4158056">
                  <a:extLst>
                    <a:ext uri="{9D8B030D-6E8A-4147-A177-3AD203B41FA5}">
                      <a16:colId xmlns:a16="http://schemas.microsoft.com/office/drawing/2014/main" val="4231781219"/>
                    </a:ext>
                  </a:extLst>
                </a:gridCol>
                <a:gridCol w="6240154">
                  <a:extLst>
                    <a:ext uri="{9D8B030D-6E8A-4147-A177-3AD203B41FA5}">
                      <a16:colId xmlns:a16="http://schemas.microsoft.com/office/drawing/2014/main" val="3977524997"/>
                    </a:ext>
                  </a:extLst>
                </a:gridCol>
                <a:gridCol w="7435332">
                  <a:extLst>
                    <a:ext uri="{9D8B030D-6E8A-4147-A177-3AD203B41FA5}">
                      <a16:colId xmlns:a16="http://schemas.microsoft.com/office/drawing/2014/main" val="1735964492"/>
                    </a:ext>
                  </a:extLst>
                </a:gridCol>
              </a:tblGrid>
              <a:tr h="588251">
                <a:tc>
                  <a:txBody>
                    <a:bodyPr/>
                    <a:lstStyle/>
                    <a:p>
                      <a:endParaRPr lang="nl-NL" sz="2600" dirty="0">
                        <a:latin typeface="HK Grotesk"/>
                      </a:endParaRPr>
                    </a:p>
                  </a:txBody>
                  <a:tcPr anchor="ctr">
                    <a:lnR w="12700" cap="flat" cmpd="sng" algn="ctr">
                      <a:solidFill>
                        <a:schemeClr val="tx1"/>
                      </a:solidFill>
                      <a:prstDash val="solid"/>
                      <a:round/>
                      <a:headEnd type="none" w="med" len="med"/>
                      <a:tailEnd type="none" w="med" len="med"/>
                    </a:lnR>
                    <a:solidFill>
                      <a:schemeClr val="accent1"/>
                    </a:solidFill>
                  </a:tcPr>
                </a:tc>
                <a:tc>
                  <a:txBody>
                    <a:bodyPr/>
                    <a:lstStyle/>
                    <a:p>
                      <a:r>
                        <a:rPr lang="nl-NL" sz="2600" b="1" dirty="0">
                          <a:solidFill>
                            <a:schemeClr val="bg1"/>
                          </a:solidFill>
                          <a:latin typeface="HK Grotesk"/>
                        </a:rPr>
                        <a:t>MDA++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r>
                        <a:rPr lang="nl-NL" sz="2600" b="1" dirty="0">
                          <a:solidFill>
                            <a:schemeClr val="bg1"/>
                          </a:solidFill>
                          <a:latin typeface="HK Grotesk"/>
                        </a:rPr>
                        <a:t>Toekomstscenario</a:t>
                      </a:r>
                    </a:p>
                  </a:txBody>
                  <a:tcPr anchor="ctr">
                    <a:lnL w="12700" cap="flat" cmpd="sng" algn="ctr">
                      <a:solidFill>
                        <a:schemeClr val="tx1"/>
                      </a:solidFill>
                      <a:prstDash val="solid"/>
                      <a:round/>
                      <a:headEnd type="none" w="med" len="med"/>
                      <a:tailEnd type="none" w="med" len="med"/>
                    </a:lnL>
                    <a:solidFill>
                      <a:schemeClr val="accent1"/>
                    </a:solidFill>
                  </a:tcPr>
                </a:tc>
                <a:extLst>
                  <a:ext uri="{0D108BD9-81ED-4DB2-BD59-A6C34878D82A}">
                    <a16:rowId xmlns:a16="http://schemas.microsoft.com/office/drawing/2014/main" val="2753865241"/>
                  </a:ext>
                </a:extLst>
              </a:tr>
              <a:tr h="1029439">
                <a:tc>
                  <a:txBody>
                    <a:bodyPr/>
                    <a:lstStyle/>
                    <a:p>
                      <a:r>
                        <a:rPr lang="nl-NL" sz="2600" b="0" i="1" dirty="0">
                          <a:latin typeface="HK Grotesk"/>
                        </a:rPr>
                        <a:t>Focus</a:t>
                      </a:r>
                    </a:p>
                  </a:txBody>
                  <a:tcPr anchor="ctr">
                    <a:lnR w="12700" cap="flat" cmpd="sng" algn="ctr">
                      <a:solidFill>
                        <a:schemeClr val="tx1"/>
                      </a:solidFill>
                      <a:prstDash val="solid"/>
                      <a:round/>
                      <a:headEnd type="none" w="med" len="med"/>
                      <a:tailEnd type="none" w="med" len="med"/>
                    </a:lnR>
                  </a:tcPr>
                </a:tc>
                <a:tc>
                  <a:txBody>
                    <a:bodyPr/>
                    <a:lstStyle/>
                    <a:p>
                      <a:r>
                        <a:rPr lang="nl-NL" sz="2600" dirty="0">
                          <a:latin typeface="HK Grotesk"/>
                        </a:rPr>
                        <a:t>Gericht op </a:t>
                      </a:r>
                      <a:r>
                        <a:rPr lang="nl-NL" sz="2600" b="1" dirty="0">
                          <a:latin typeface="HK Grotesk"/>
                        </a:rPr>
                        <a:t>complexe, structurele</a:t>
                      </a:r>
                      <a:r>
                        <a:rPr lang="nl-NL" sz="2600" dirty="0">
                          <a:latin typeface="HK Grotesk"/>
                        </a:rPr>
                        <a:t> casuïstiek van huiselijk geweld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nl-NL" sz="2600" dirty="0">
                          <a:latin typeface="HK Grotesk"/>
                        </a:rPr>
                        <a:t>Gericht op het </a:t>
                      </a:r>
                      <a:r>
                        <a:rPr lang="nl-NL" sz="2600" b="1" dirty="0">
                          <a:latin typeface="HK Grotesk"/>
                        </a:rPr>
                        <a:t>gehele veld</a:t>
                      </a:r>
                      <a:r>
                        <a:rPr lang="nl-NL" sz="2600" dirty="0">
                          <a:latin typeface="HK Grotesk"/>
                        </a:rPr>
                        <a:t>, inclusief lichte en preventieve vormen</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9263268"/>
                  </a:ext>
                </a:extLst>
              </a:tr>
              <a:tr h="1029439">
                <a:tc>
                  <a:txBody>
                    <a:bodyPr/>
                    <a:lstStyle/>
                    <a:p>
                      <a:r>
                        <a:rPr lang="nl-NL" sz="2600" b="0" i="1" dirty="0">
                          <a:latin typeface="HK Grotesk"/>
                        </a:rPr>
                        <a:t>Karakter</a:t>
                      </a:r>
                    </a:p>
                  </a:txBody>
                  <a:tcPr anchor="ctr">
                    <a:lnR w="12700" cap="flat" cmpd="sng" algn="ctr">
                      <a:solidFill>
                        <a:schemeClr val="tx1"/>
                      </a:solidFill>
                      <a:prstDash val="solid"/>
                      <a:round/>
                      <a:headEnd type="none" w="med" len="med"/>
                      <a:tailEnd type="none" w="med" len="med"/>
                    </a:lnR>
                  </a:tcPr>
                </a:tc>
                <a:tc>
                  <a:txBody>
                    <a:bodyPr/>
                    <a:lstStyle/>
                    <a:p>
                      <a:r>
                        <a:rPr lang="nl-NL" sz="2600" dirty="0">
                          <a:latin typeface="HK Grotesk"/>
                        </a:rPr>
                        <a:t>Een </a:t>
                      </a:r>
                      <a:r>
                        <a:rPr lang="nl-NL" sz="2600" b="1" dirty="0">
                          <a:latin typeface="HK Grotesk"/>
                        </a:rPr>
                        <a:t>werkwijze</a:t>
                      </a:r>
                      <a:r>
                        <a:rPr lang="nl-NL" sz="2600" dirty="0">
                          <a:latin typeface="HK Grotesk"/>
                        </a:rPr>
                        <a:t> (voor opschaling)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nl-NL" sz="2600" dirty="0">
                          <a:latin typeface="HK Grotesk"/>
                        </a:rPr>
                        <a:t>Een </a:t>
                      </a:r>
                      <a:r>
                        <a:rPr lang="nl-NL" sz="2600" b="1" dirty="0">
                          <a:latin typeface="HK Grotesk"/>
                        </a:rPr>
                        <a:t>visie en stelselverandering</a:t>
                      </a:r>
                      <a:r>
                        <a:rPr lang="nl-NL" sz="2600" dirty="0">
                          <a:latin typeface="HK Grotesk"/>
                        </a:rPr>
                        <a:t> (transformatie van hele aanpak)</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33053298"/>
                  </a:ext>
                </a:extLst>
              </a:tr>
              <a:tr h="1029439">
                <a:tc>
                  <a:txBody>
                    <a:bodyPr/>
                    <a:lstStyle/>
                    <a:p>
                      <a:r>
                        <a:rPr lang="nl-NL" sz="2600" b="0" i="1" dirty="0">
                          <a:latin typeface="HK Grotesk"/>
                        </a:rPr>
                        <a:t>Schaalniveau</a:t>
                      </a:r>
                    </a:p>
                  </a:txBody>
                  <a:tcPr anchor="ctr">
                    <a:lnR w="12700" cap="flat" cmpd="sng" algn="ctr">
                      <a:solidFill>
                        <a:schemeClr val="tx1"/>
                      </a:solidFill>
                      <a:prstDash val="solid"/>
                      <a:round/>
                      <a:headEnd type="none" w="med" len="med"/>
                      <a:tailEnd type="none" w="med" len="med"/>
                    </a:lnR>
                  </a:tcPr>
                </a:tc>
                <a:tc>
                  <a:txBody>
                    <a:bodyPr/>
                    <a:lstStyle/>
                    <a:p>
                      <a:r>
                        <a:rPr lang="nl-NL" sz="2600" dirty="0">
                          <a:latin typeface="HK Grotesk"/>
                        </a:rPr>
                        <a:t>Veelal </a:t>
                      </a:r>
                      <a:r>
                        <a:rPr lang="nl-NL" sz="2600" b="1" dirty="0">
                          <a:latin typeface="HK Grotesk"/>
                        </a:rPr>
                        <a:t>regionaal georganiseerd</a:t>
                      </a:r>
                      <a:r>
                        <a:rPr lang="nl-NL" sz="2600" dirty="0">
                          <a:latin typeface="HK Grotesk"/>
                        </a:rPr>
                        <a:t> met ruimte voor lokale variatie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nl-NL" sz="2600">
                          <a:latin typeface="HK Grotesk"/>
                        </a:rPr>
                        <a:t>Richt zich op </a:t>
                      </a:r>
                      <a:r>
                        <a:rPr lang="nl-NL" sz="2600" b="1">
                          <a:latin typeface="HK Grotesk"/>
                        </a:rPr>
                        <a:t>landelijke transformatie</a:t>
                      </a:r>
                      <a:r>
                        <a:rPr lang="nl-NL" sz="2600">
                          <a:latin typeface="HK Grotesk"/>
                        </a:rPr>
                        <a:t>, vraagt om meer uniformiteit</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7763482"/>
                  </a:ext>
                </a:extLst>
              </a:tr>
              <a:tr h="1470627">
                <a:tc>
                  <a:txBody>
                    <a:bodyPr/>
                    <a:lstStyle/>
                    <a:p>
                      <a:r>
                        <a:rPr lang="nl-NL" sz="2600" b="0" i="1" dirty="0">
                          <a:latin typeface="HK Grotesk"/>
                        </a:rPr>
                        <a:t>Structuur</a:t>
                      </a:r>
                    </a:p>
                  </a:txBody>
                  <a:tcPr anchor="ctr">
                    <a:lnR w="12700" cap="flat" cmpd="sng" algn="ctr">
                      <a:solidFill>
                        <a:schemeClr val="tx1"/>
                      </a:solidFill>
                      <a:prstDash val="solid"/>
                      <a:round/>
                      <a:headEnd type="none" w="med" len="med"/>
                      <a:tailEnd type="none" w="med" len="med"/>
                    </a:lnR>
                  </a:tcPr>
                </a:tc>
                <a:tc>
                  <a:txBody>
                    <a:bodyPr/>
                    <a:lstStyle/>
                    <a:p>
                      <a:r>
                        <a:rPr lang="nl-NL" sz="2600" dirty="0">
                          <a:latin typeface="HK Grotesk"/>
                        </a:rPr>
                        <a:t>MDA++ is flexibel, zonder eigenaar of blauwdruk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nl-NL" sz="2600" dirty="0">
                          <a:latin typeface="HK Grotesk"/>
                        </a:rPr>
                        <a:t>Toekomstscenario kent sturingsstructuren, landelijke coördinatie en vastgelegde doelstellingen</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67675786"/>
                  </a:ext>
                </a:extLst>
              </a:tr>
              <a:tr h="1470627">
                <a:tc>
                  <a:txBody>
                    <a:bodyPr/>
                    <a:lstStyle/>
                    <a:p>
                      <a:r>
                        <a:rPr lang="nl-NL" sz="2600" b="0" i="1" dirty="0">
                          <a:latin typeface="HK Grotesk"/>
                        </a:rPr>
                        <a:t>Doelgroepen</a:t>
                      </a:r>
                    </a:p>
                  </a:txBody>
                  <a:tcPr anchor="ctr">
                    <a:lnR w="12700" cap="flat" cmpd="sng" algn="ctr">
                      <a:solidFill>
                        <a:schemeClr val="tx1"/>
                      </a:solidFill>
                      <a:prstDash val="solid"/>
                      <a:round/>
                      <a:headEnd type="none" w="med" len="med"/>
                      <a:tailEnd type="none" w="med" len="med"/>
                    </a:lnR>
                  </a:tcPr>
                </a:tc>
                <a:tc>
                  <a:txBody>
                    <a:bodyPr/>
                    <a:lstStyle/>
                    <a:p>
                      <a:r>
                        <a:rPr lang="nl-NL" sz="2600" dirty="0">
                          <a:latin typeface="HK Grotesk"/>
                        </a:rPr>
                        <a:t>Vooral gezinnen met </a:t>
                      </a:r>
                      <a:r>
                        <a:rPr lang="nl-NL" sz="2600" b="1" dirty="0">
                          <a:latin typeface="HK Grotesk"/>
                        </a:rPr>
                        <a:t>langdurige, meervoudige onveiligheid</a:t>
                      </a:r>
                      <a:endParaRPr lang="nl-NL" sz="2600" dirty="0">
                        <a:latin typeface="HK Grotesk"/>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nl-NL" sz="2600" dirty="0">
                          <a:latin typeface="HK Grotesk"/>
                        </a:rPr>
                        <a:t>Breed: van </a:t>
                      </a:r>
                      <a:r>
                        <a:rPr lang="nl-NL" sz="2600" b="1" dirty="0">
                          <a:latin typeface="HK Grotesk"/>
                        </a:rPr>
                        <a:t>preventie tot complexe casuïstiek</a:t>
                      </a:r>
                      <a:r>
                        <a:rPr lang="nl-NL" sz="2600" dirty="0">
                          <a:latin typeface="HK Grotesk"/>
                        </a:rPr>
                        <a:t>, inclusief volwassenen en kinderen</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61806025"/>
                  </a:ext>
                </a:extLst>
              </a:tr>
              <a:tr h="1470627">
                <a:tc>
                  <a:txBody>
                    <a:bodyPr/>
                    <a:lstStyle/>
                    <a:p>
                      <a:r>
                        <a:rPr lang="nl-NL" sz="2600" b="0" i="1" dirty="0">
                          <a:latin typeface="HK Grotesk"/>
                        </a:rPr>
                        <a:t>Verbinding met lokale teams</a:t>
                      </a:r>
                    </a:p>
                  </a:txBody>
                  <a:tcPr anchor="ctr">
                    <a:lnR w="12700" cap="flat" cmpd="sng" algn="ctr">
                      <a:solidFill>
                        <a:schemeClr val="tx1"/>
                      </a:solidFill>
                      <a:prstDash val="solid"/>
                      <a:round/>
                      <a:headEnd type="none" w="med" len="med"/>
                      <a:tailEnd type="none" w="med" len="med"/>
                    </a:lnR>
                  </a:tcPr>
                </a:tc>
                <a:tc>
                  <a:txBody>
                    <a:bodyPr/>
                    <a:lstStyle/>
                    <a:p>
                      <a:r>
                        <a:rPr lang="nl-NL" sz="2600" dirty="0">
                          <a:latin typeface="HK Grotesk"/>
                        </a:rPr>
                        <a:t>MDA++ </a:t>
                      </a:r>
                      <a:r>
                        <a:rPr lang="nl-NL" sz="2600" b="1" dirty="0">
                          <a:latin typeface="HK Grotesk"/>
                        </a:rPr>
                        <a:t>sluit aan </a:t>
                      </a:r>
                      <a:r>
                        <a:rPr lang="nl-NL" sz="2600" dirty="0">
                          <a:latin typeface="HK Grotesk"/>
                        </a:rPr>
                        <a:t>op lokale teams, maar opereert vaak als apart opschalingsinstrument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nl-NL" sz="2600" dirty="0">
                          <a:latin typeface="HK Grotesk"/>
                        </a:rPr>
                        <a:t>Lokale teams vormen het </a:t>
                      </a:r>
                      <a:r>
                        <a:rPr lang="nl-NL" sz="2600" b="1" dirty="0">
                          <a:latin typeface="HK Grotesk"/>
                        </a:rPr>
                        <a:t>hart</a:t>
                      </a:r>
                      <a:r>
                        <a:rPr lang="nl-NL" sz="2600" dirty="0">
                          <a:latin typeface="HK Grotesk"/>
                        </a:rPr>
                        <a:t> van het Toekomstscenario – de plek waar alles samenkomt</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38585148"/>
                  </a:ext>
                </a:extLst>
              </a:tr>
            </a:tbl>
          </a:graphicData>
        </a:graphic>
      </p:graphicFrame>
    </p:spTree>
    <p:extLst>
      <p:ext uri="{BB962C8B-B14F-4D97-AF65-F5344CB8AC3E}">
        <p14:creationId xmlns:p14="http://schemas.microsoft.com/office/powerpoint/2010/main" val="3981291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17994-E1AC-BE1A-BFDC-16B1EC29F062}"/>
            </a:ext>
          </a:extLst>
        </p:cNvPr>
        <p:cNvGrpSpPr/>
        <p:nvPr/>
      </p:nvGrpSpPr>
      <p:grpSpPr>
        <a:xfrm>
          <a:off x="0" y="0"/>
          <a:ext cx="0" cy="0"/>
          <a:chOff x="0" y="0"/>
          <a:chExt cx="0" cy="0"/>
        </a:xfrm>
      </p:grpSpPr>
      <p:sp>
        <p:nvSpPr>
          <p:cNvPr id="6" name="Tijdelijke aanduiding voor tekst 2">
            <a:extLst>
              <a:ext uri="{FF2B5EF4-FFF2-40B4-BE49-F238E27FC236}">
                <a16:creationId xmlns:a16="http://schemas.microsoft.com/office/drawing/2014/main" id="{18F6612D-A9B7-4D59-1454-8E436576786C}"/>
              </a:ext>
            </a:extLst>
          </p:cNvPr>
          <p:cNvSpPr>
            <a:spLocks noGrp="1"/>
          </p:cNvSpPr>
          <p:nvPr>
            <p:ph type="body" sz="quarter" idx="12"/>
          </p:nvPr>
        </p:nvSpPr>
        <p:spPr>
          <a:xfrm>
            <a:off x="1312046" y="4674171"/>
            <a:ext cx="14833432" cy="940245"/>
          </a:xfrm>
        </p:spPr>
        <p:txBody>
          <a:bodyPr lIns="91440" tIns="45720" rIns="91440" bIns="45720" anchor="t">
            <a:normAutofit/>
          </a:bodyPr>
          <a:lstStyle/>
          <a:p>
            <a:r>
              <a:rPr lang="nl-NL" dirty="0">
                <a:latin typeface="HK Grotesk Medium"/>
                <a:ea typeface="Verdana"/>
              </a:rPr>
              <a:t>MDA++  in praktijk</a:t>
            </a:r>
          </a:p>
        </p:txBody>
      </p:sp>
    </p:spTree>
    <p:extLst>
      <p:ext uri="{BB962C8B-B14F-4D97-AF65-F5344CB8AC3E}">
        <p14:creationId xmlns:p14="http://schemas.microsoft.com/office/powerpoint/2010/main" val="3803446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F4D5052F-B141-F31E-0A08-68EF14210820}"/>
              </a:ext>
            </a:extLst>
          </p:cNvPr>
          <p:cNvSpPr>
            <a:spLocks noGrp="1"/>
          </p:cNvSpPr>
          <p:nvPr>
            <p:ph type="body" sz="quarter" idx="12"/>
          </p:nvPr>
        </p:nvSpPr>
        <p:spPr>
          <a:xfrm>
            <a:off x="967700" y="982699"/>
            <a:ext cx="14833432" cy="940245"/>
          </a:xfrm>
        </p:spPr>
        <p:txBody>
          <a:bodyPr/>
          <a:lstStyle/>
          <a:p>
            <a:r>
              <a:rPr lang="nl-NL"/>
              <a:t>Wat….is MDA++ </a:t>
            </a:r>
          </a:p>
        </p:txBody>
      </p:sp>
      <p:sp>
        <p:nvSpPr>
          <p:cNvPr id="10" name="Rechthoek 9" descr="Oog">
            <a:extLst>
              <a:ext uri="{FF2B5EF4-FFF2-40B4-BE49-F238E27FC236}">
                <a16:creationId xmlns:a16="http://schemas.microsoft.com/office/drawing/2014/main" id="{8EFC41CA-CAEB-934B-47BD-70C1CB11A6E7}"/>
              </a:ext>
            </a:extLst>
          </p:cNvPr>
          <p:cNvSpPr/>
          <p:nvPr/>
        </p:nvSpPr>
        <p:spPr>
          <a:xfrm>
            <a:off x="606627" y="952885"/>
            <a:ext cx="970059" cy="97005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
        <p:nvSpPr>
          <p:cNvPr id="12" name="Afgeronde rechthoek 9">
            <a:extLst>
              <a:ext uri="{FF2B5EF4-FFF2-40B4-BE49-F238E27FC236}">
                <a16:creationId xmlns:a16="http://schemas.microsoft.com/office/drawing/2014/main" id="{BC4F16F5-911E-9B57-73C6-EF1667E79035}"/>
              </a:ext>
            </a:extLst>
          </p:cNvPr>
          <p:cNvSpPr/>
          <p:nvPr/>
        </p:nvSpPr>
        <p:spPr>
          <a:xfrm>
            <a:off x="227283" y="343966"/>
            <a:ext cx="16921727" cy="166169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defTabSz="1371691"/>
            <a:endParaRPr lang="nl-NL" sz="2700">
              <a:solidFill>
                <a:prstClr val="black">
                  <a:hueOff val="0"/>
                  <a:satOff val="0"/>
                  <a:lumOff val="0"/>
                  <a:alphaOff val="0"/>
                </a:prstClr>
              </a:solidFill>
              <a:latin typeface="Calibri" panose="020F0502020204030204"/>
            </a:endParaRPr>
          </a:p>
        </p:txBody>
      </p:sp>
      <p:sp>
        <p:nvSpPr>
          <p:cNvPr id="3" name="Tekstvak 2">
            <a:extLst>
              <a:ext uri="{FF2B5EF4-FFF2-40B4-BE49-F238E27FC236}">
                <a16:creationId xmlns:a16="http://schemas.microsoft.com/office/drawing/2014/main" id="{D28A845A-3E3D-A6F6-F996-36FF025FA96D}"/>
              </a:ext>
            </a:extLst>
          </p:cNvPr>
          <p:cNvSpPr txBox="1"/>
          <p:nvPr/>
        </p:nvSpPr>
        <p:spPr>
          <a:xfrm>
            <a:off x="2340730" y="149490"/>
            <a:ext cx="14529365" cy="24166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3477" tIns="253477" rIns="253477" bIns="253477" numCol="1" spcCol="1270" anchor="ctr" anchorCtr="0">
            <a:noAutofit/>
          </a:bodyPr>
          <a:lstStyle/>
          <a:p>
            <a:pPr defTabSz="1133551">
              <a:spcBef>
                <a:spcPct val="0"/>
              </a:spcBef>
              <a:spcAft>
                <a:spcPct val="35000"/>
              </a:spcAft>
            </a:pPr>
            <a:r>
              <a:rPr lang="nl-NL" sz="6600" dirty="0">
                <a:solidFill>
                  <a:srgbClr val="2A8BBF"/>
                </a:solidFill>
                <a:latin typeface="Calibri" panose="020F0502020204030204"/>
              </a:rPr>
              <a:t>Hoe ziet MDA++ er in de praktijk uit? </a:t>
            </a:r>
            <a:endParaRPr lang="en-US" sz="6600" dirty="0">
              <a:solidFill>
                <a:srgbClr val="2A8BBF"/>
              </a:solidFill>
              <a:latin typeface="Calibri" panose="020F0502020204030204"/>
            </a:endParaRPr>
          </a:p>
        </p:txBody>
      </p:sp>
      <p:pic>
        <p:nvPicPr>
          <p:cNvPr id="8" name="Afbeelding 7">
            <a:extLst>
              <a:ext uri="{FF2B5EF4-FFF2-40B4-BE49-F238E27FC236}">
                <a16:creationId xmlns:a16="http://schemas.microsoft.com/office/drawing/2014/main" id="{DCD146B6-952F-FD4E-CCC0-351E2EE05C01}"/>
              </a:ext>
            </a:extLst>
          </p:cNvPr>
          <p:cNvPicPr>
            <a:picLocks noChangeAspect="1"/>
          </p:cNvPicPr>
          <p:nvPr/>
        </p:nvPicPr>
        <p:blipFill>
          <a:blip r:embed="rId5"/>
          <a:stretch>
            <a:fillRect/>
          </a:stretch>
        </p:blipFill>
        <p:spPr>
          <a:xfrm>
            <a:off x="15991873" y="9062358"/>
            <a:ext cx="617798" cy="617798"/>
          </a:xfrm>
          <a:prstGeom prst="rect">
            <a:avLst/>
          </a:prstGeom>
        </p:spPr>
      </p:pic>
      <p:sp>
        <p:nvSpPr>
          <p:cNvPr id="6" name="Tekstvak 5">
            <a:extLst>
              <a:ext uri="{FF2B5EF4-FFF2-40B4-BE49-F238E27FC236}">
                <a16:creationId xmlns:a16="http://schemas.microsoft.com/office/drawing/2014/main" id="{CF0D90D2-8AB8-A99D-F30B-06121599EE26}"/>
              </a:ext>
            </a:extLst>
          </p:cNvPr>
          <p:cNvSpPr txBox="1"/>
          <p:nvPr/>
        </p:nvSpPr>
        <p:spPr>
          <a:xfrm>
            <a:off x="227282" y="2056099"/>
            <a:ext cx="17442879" cy="6001643"/>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endParaRPr lang="nl-NL" sz="3200" b="1" dirty="0">
              <a:latin typeface="Verdana"/>
              <a:ea typeface="Verdana" panose="020B0604030504040204"/>
            </a:endParaRPr>
          </a:p>
          <a:p>
            <a:pPr marL="457200" indent="-457200">
              <a:buFont typeface="Arial" panose="020B0604020202020204" pitchFamily="34" charset="0"/>
              <a:buChar char="•"/>
            </a:pPr>
            <a:r>
              <a:rPr lang="nl-NL" sz="3200" dirty="0">
                <a:latin typeface="HK Grotesk"/>
                <a:ea typeface="Verdana" panose="020B0604030504040204"/>
              </a:rPr>
              <a:t>Geen blauwdruk</a:t>
            </a:r>
          </a:p>
          <a:p>
            <a:endParaRPr lang="nl-NL" sz="3200" dirty="0">
              <a:latin typeface="HK Grotesk"/>
              <a:ea typeface="Verdana" panose="020B0604030504040204"/>
            </a:endParaRPr>
          </a:p>
          <a:p>
            <a:pPr marL="457200" indent="-457200">
              <a:buFont typeface="Arial" panose="020B0604020202020204" pitchFamily="34" charset="0"/>
              <a:buChar char="•"/>
            </a:pPr>
            <a:r>
              <a:rPr lang="nl-NL" sz="3200" dirty="0">
                <a:latin typeface="HK Grotesk"/>
                <a:ea typeface="Verdana" panose="020B0604030504040204"/>
              </a:rPr>
              <a:t>Wel bouwstenen, maar met veel ruimte voor eigen invulling </a:t>
            </a:r>
          </a:p>
          <a:p>
            <a:pPr marL="457200" indent="-457200">
              <a:buFont typeface="Arial" panose="020B0604020202020204" pitchFamily="34" charset="0"/>
              <a:buChar char="•"/>
            </a:pPr>
            <a:endParaRPr lang="nl-NL" sz="3200" dirty="0">
              <a:latin typeface="HK Grotesk"/>
              <a:ea typeface="Verdana" panose="020B0604030504040204"/>
            </a:endParaRPr>
          </a:p>
          <a:p>
            <a:pPr marL="457200" indent="-457200">
              <a:buFont typeface="Arial" panose="020B0604020202020204" pitchFamily="34" charset="0"/>
              <a:buChar char="•"/>
            </a:pPr>
            <a:r>
              <a:rPr lang="nl-NL" sz="3200" dirty="0">
                <a:latin typeface="HK Grotesk"/>
                <a:ea typeface="Verdana" panose="020B0604030504040204"/>
              </a:rPr>
              <a:t>Resultaat: veel variatie </a:t>
            </a:r>
          </a:p>
          <a:p>
            <a:pPr marL="457200" indent="-457200">
              <a:buFont typeface="Arial" panose="020B0604020202020204" pitchFamily="34" charset="0"/>
              <a:buChar char="•"/>
            </a:pPr>
            <a:endParaRPr lang="nl-NL" sz="3200" dirty="0">
              <a:latin typeface="HK Grotesk"/>
              <a:ea typeface="Verdana" panose="020B0604030504040204"/>
            </a:endParaRPr>
          </a:p>
          <a:p>
            <a:endParaRPr lang="nl-NL" sz="3200" dirty="0">
              <a:latin typeface="HK Grotesk"/>
              <a:ea typeface="Verdana" panose="020B0604030504040204"/>
            </a:endParaRPr>
          </a:p>
          <a:p>
            <a:r>
              <a:rPr lang="nl-NL" sz="3200" dirty="0">
                <a:latin typeface="HK Grotesk"/>
                <a:ea typeface="Verdana" panose="020B0604030504040204"/>
              </a:rPr>
              <a:t>2 voorbeelden: MDA++ Friesland en MDA++ Zuid-Limburg</a:t>
            </a:r>
          </a:p>
          <a:p>
            <a:pPr marL="457200" indent="-457200">
              <a:buFont typeface="Arial" panose="020B0604020202020204" pitchFamily="34" charset="0"/>
              <a:buChar char="•"/>
            </a:pPr>
            <a:endParaRPr lang="nl-NL" sz="3200" dirty="0">
              <a:latin typeface="HK Grotesk"/>
              <a:ea typeface="Verdana" panose="020B0604030504040204"/>
            </a:endParaRPr>
          </a:p>
          <a:p>
            <a:endParaRPr lang="nl-NL" sz="3200" dirty="0">
              <a:latin typeface="Verdana"/>
              <a:ea typeface="Verdana" panose="020B0604030504040204"/>
            </a:endParaRPr>
          </a:p>
          <a:p>
            <a:endParaRPr lang="nl-NL" sz="3200" dirty="0">
              <a:latin typeface="Verdana"/>
              <a:ea typeface="Verdana" panose="020B0604030504040204"/>
            </a:endParaRPr>
          </a:p>
        </p:txBody>
      </p:sp>
      <p:sp>
        <p:nvSpPr>
          <p:cNvPr id="9" name="Rechthoek 5" descr="Oog">
            <a:extLst>
              <a:ext uri="{FF2B5EF4-FFF2-40B4-BE49-F238E27FC236}">
                <a16:creationId xmlns:a16="http://schemas.microsoft.com/office/drawing/2014/main" id="{B442FC69-FA37-F01B-0EAA-09A07607AE09}"/>
              </a:ext>
            </a:extLst>
          </p:cNvPr>
          <p:cNvSpPr/>
          <p:nvPr/>
        </p:nvSpPr>
        <p:spPr>
          <a:xfrm>
            <a:off x="726421" y="688380"/>
            <a:ext cx="1317281" cy="131728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pPr defTabSz="1371691"/>
            <a:endParaRPr lang="nl-NL" sz="2700">
              <a:solidFill>
                <a:prstClr val="white"/>
              </a:solidFill>
              <a:latin typeface="Calibri" panose="020F0502020204030204"/>
            </a:endParaRPr>
          </a:p>
        </p:txBody>
      </p:sp>
    </p:spTree>
    <p:extLst>
      <p:ext uri="{BB962C8B-B14F-4D97-AF65-F5344CB8AC3E}">
        <p14:creationId xmlns:p14="http://schemas.microsoft.com/office/powerpoint/2010/main" val="4049509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MDA++ Friesland introductie">
            <a:hlinkClick r:id="" action="ppaction://media"/>
            <a:extLst>
              <a:ext uri="{FF2B5EF4-FFF2-40B4-BE49-F238E27FC236}">
                <a16:creationId xmlns:a16="http://schemas.microsoft.com/office/drawing/2014/main" id="{3C2BBABB-815E-5C7C-F612-2CEDE1BFCBBA}"/>
              </a:ext>
            </a:extLst>
          </p:cNvPr>
          <p:cNvPicPr>
            <a:picLocks noRot="1" noChangeAspect="1"/>
          </p:cNvPicPr>
          <p:nvPr>
            <a:videoFile r:link="rId1"/>
          </p:nvPr>
        </p:nvPicPr>
        <p:blipFill>
          <a:blip r:embed="rId4"/>
          <a:srcRect b="436"/>
          <a:stretch>
            <a:fillRect/>
          </a:stretch>
        </p:blipFill>
        <p:spPr>
          <a:xfrm>
            <a:off x="20" y="10"/>
            <a:ext cx="18289568" cy="10288578"/>
          </a:xfrm>
          <a:prstGeom prst="rect">
            <a:avLst/>
          </a:prstGeom>
          <a:noFill/>
        </p:spPr>
      </p:pic>
      <p:sp>
        <p:nvSpPr>
          <p:cNvPr id="6" name="Slide Number Placeholder 5" hidden="1">
            <a:extLst>
              <a:ext uri="{FF2B5EF4-FFF2-40B4-BE49-F238E27FC236}">
                <a16:creationId xmlns:a16="http://schemas.microsoft.com/office/drawing/2014/main" id="{861D0415-8854-CD81-D40C-F77D4B34A955}"/>
              </a:ext>
            </a:extLst>
          </p:cNvPr>
          <p:cNvSpPr>
            <a:spLocks noGrp="1"/>
          </p:cNvSpPr>
          <p:nvPr>
            <p:ph type="sldNum" sz="quarter" idx="14"/>
          </p:nvPr>
        </p:nvSpPr>
        <p:spPr/>
        <p:txBody>
          <a:bodyPr/>
          <a:lstStyle/>
          <a:p>
            <a:pPr>
              <a:spcAft>
                <a:spcPts val="600"/>
              </a:spcAft>
            </a:pPr>
            <a:fld id="{5EBF7046-9446-DF4D-B3AE-6EDAB2F9339A}" type="slidenum">
              <a:rPr lang="nl-NL" smtClean="0"/>
              <a:pPr>
                <a:spcAft>
                  <a:spcPts val="600"/>
                </a:spcAft>
              </a:pPr>
              <a:t>14</a:t>
            </a:fld>
            <a:endParaRPr lang="nl-NL"/>
          </a:p>
        </p:txBody>
      </p:sp>
    </p:spTree>
    <p:extLst>
      <p:ext uri="{BB962C8B-B14F-4D97-AF65-F5344CB8AC3E}">
        <p14:creationId xmlns:p14="http://schemas.microsoft.com/office/powerpoint/2010/main" val="158569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Geweld hoort nergens bij!">
            <a:hlinkClick r:id="" action="ppaction://media"/>
            <a:extLst>
              <a:ext uri="{FF2B5EF4-FFF2-40B4-BE49-F238E27FC236}">
                <a16:creationId xmlns:a16="http://schemas.microsoft.com/office/drawing/2014/main" id="{D308CCFA-9831-00E1-D663-99AD132B4692}"/>
              </a:ext>
            </a:extLst>
          </p:cNvPr>
          <p:cNvPicPr>
            <a:picLocks noRot="1" noChangeAspect="1"/>
          </p:cNvPicPr>
          <p:nvPr>
            <a:videoFile r:link="rId1"/>
          </p:nvPr>
        </p:nvPicPr>
        <p:blipFill>
          <a:blip r:embed="rId4"/>
          <a:srcRect b="436"/>
          <a:stretch>
            <a:fillRect/>
          </a:stretch>
        </p:blipFill>
        <p:spPr>
          <a:xfrm>
            <a:off x="20" y="10"/>
            <a:ext cx="18289568" cy="10288578"/>
          </a:xfrm>
          <a:prstGeom prst="rect">
            <a:avLst/>
          </a:prstGeom>
          <a:noFill/>
        </p:spPr>
      </p:pic>
      <p:sp>
        <p:nvSpPr>
          <p:cNvPr id="6" name="Slide Number Placeholder 5" hidden="1">
            <a:extLst>
              <a:ext uri="{FF2B5EF4-FFF2-40B4-BE49-F238E27FC236}">
                <a16:creationId xmlns:a16="http://schemas.microsoft.com/office/drawing/2014/main" id="{E1803FD0-A3AC-A67C-2FEF-8D5191285BC4}"/>
              </a:ext>
            </a:extLst>
          </p:cNvPr>
          <p:cNvSpPr>
            <a:spLocks noGrp="1"/>
          </p:cNvSpPr>
          <p:nvPr>
            <p:ph type="sldNum" sz="quarter" idx="14"/>
          </p:nvPr>
        </p:nvSpPr>
        <p:spPr/>
        <p:txBody>
          <a:bodyPr/>
          <a:lstStyle/>
          <a:p>
            <a:pPr>
              <a:spcAft>
                <a:spcPts val="600"/>
              </a:spcAft>
            </a:pPr>
            <a:fld id="{5EBF7046-9446-DF4D-B3AE-6EDAB2F9339A}" type="slidenum">
              <a:rPr lang="nl-NL" smtClean="0"/>
              <a:pPr>
                <a:spcAft>
                  <a:spcPts val="600"/>
                </a:spcAft>
              </a:pPr>
              <a:t>15</a:t>
            </a:fld>
            <a:endParaRPr lang="nl-NL"/>
          </a:p>
        </p:txBody>
      </p:sp>
    </p:spTree>
    <p:extLst>
      <p:ext uri="{BB962C8B-B14F-4D97-AF65-F5344CB8AC3E}">
        <p14:creationId xmlns:p14="http://schemas.microsoft.com/office/powerpoint/2010/main" val="303779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593C0-1EAA-CEDF-965C-967236112578}"/>
            </a:ext>
          </a:extLst>
        </p:cNvPr>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D367D67E-42B0-12D9-9DDB-4756424F1576}"/>
              </a:ext>
            </a:extLst>
          </p:cNvPr>
          <p:cNvSpPr>
            <a:spLocks noGrp="1"/>
          </p:cNvSpPr>
          <p:nvPr>
            <p:ph type="body" sz="quarter" idx="12"/>
          </p:nvPr>
        </p:nvSpPr>
        <p:spPr>
          <a:xfrm>
            <a:off x="967700" y="982699"/>
            <a:ext cx="14833432" cy="940245"/>
          </a:xfrm>
        </p:spPr>
        <p:txBody>
          <a:bodyPr/>
          <a:lstStyle/>
          <a:p>
            <a:r>
              <a:rPr lang="nl-NL"/>
              <a:t>Wat….is MDA++ </a:t>
            </a:r>
          </a:p>
        </p:txBody>
      </p:sp>
      <p:sp>
        <p:nvSpPr>
          <p:cNvPr id="10" name="Rechthoek 9" descr="Oog">
            <a:extLst>
              <a:ext uri="{FF2B5EF4-FFF2-40B4-BE49-F238E27FC236}">
                <a16:creationId xmlns:a16="http://schemas.microsoft.com/office/drawing/2014/main" id="{93EC033D-BE25-6AEF-32D1-5B7664666037}"/>
              </a:ext>
            </a:extLst>
          </p:cNvPr>
          <p:cNvSpPr/>
          <p:nvPr/>
        </p:nvSpPr>
        <p:spPr>
          <a:xfrm>
            <a:off x="606627" y="952885"/>
            <a:ext cx="970059" cy="97005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
        <p:nvSpPr>
          <p:cNvPr id="12" name="Afgeronde rechthoek 9">
            <a:extLst>
              <a:ext uri="{FF2B5EF4-FFF2-40B4-BE49-F238E27FC236}">
                <a16:creationId xmlns:a16="http://schemas.microsoft.com/office/drawing/2014/main" id="{B5342B10-B221-8E42-3E6E-DDCBD6B60E66}"/>
              </a:ext>
            </a:extLst>
          </p:cNvPr>
          <p:cNvSpPr/>
          <p:nvPr/>
        </p:nvSpPr>
        <p:spPr>
          <a:xfrm>
            <a:off x="227283" y="343966"/>
            <a:ext cx="16921727" cy="166169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defTabSz="1371691"/>
            <a:endParaRPr lang="nl-NL" sz="2700">
              <a:solidFill>
                <a:prstClr val="black">
                  <a:hueOff val="0"/>
                  <a:satOff val="0"/>
                  <a:lumOff val="0"/>
                  <a:alphaOff val="0"/>
                </a:prstClr>
              </a:solidFill>
              <a:latin typeface="Calibri" panose="020F0502020204030204"/>
            </a:endParaRPr>
          </a:p>
        </p:txBody>
      </p:sp>
      <p:sp>
        <p:nvSpPr>
          <p:cNvPr id="3" name="Tekstvak 2">
            <a:extLst>
              <a:ext uri="{FF2B5EF4-FFF2-40B4-BE49-F238E27FC236}">
                <a16:creationId xmlns:a16="http://schemas.microsoft.com/office/drawing/2014/main" id="{E6847821-7A55-BB3F-E099-711A8F6E152F}"/>
              </a:ext>
            </a:extLst>
          </p:cNvPr>
          <p:cNvSpPr txBox="1"/>
          <p:nvPr/>
        </p:nvSpPr>
        <p:spPr>
          <a:xfrm>
            <a:off x="2340730" y="149490"/>
            <a:ext cx="14529365" cy="24166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3477" tIns="253477" rIns="253477" bIns="253477" numCol="1" spcCol="1270" anchor="ctr" anchorCtr="0">
            <a:noAutofit/>
          </a:bodyPr>
          <a:lstStyle/>
          <a:p>
            <a:pPr defTabSz="1133551">
              <a:spcBef>
                <a:spcPct val="0"/>
              </a:spcBef>
              <a:spcAft>
                <a:spcPct val="35000"/>
              </a:spcAft>
            </a:pPr>
            <a:r>
              <a:rPr lang="nl-NL" sz="6600" dirty="0">
                <a:solidFill>
                  <a:srgbClr val="2A8BBF"/>
                </a:solidFill>
                <a:latin typeface="Calibri" panose="020F0502020204030204"/>
              </a:rPr>
              <a:t>Overeenkomsten tussen regio’s</a:t>
            </a:r>
            <a:endParaRPr lang="en-US" sz="6600" dirty="0">
              <a:solidFill>
                <a:srgbClr val="2A8BBF"/>
              </a:solidFill>
              <a:latin typeface="Calibri" panose="020F0502020204030204"/>
            </a:endParaRPr>
          </a:p>
        </p:txBody>
      </p:sp>
      <p:pic>
        <p:nvPicPr>
          <p:cNvPr id="8" name="Afbeelding 7">
            <a:extLst>
              <a:ext uri="{FF2B5EF4-FFF2-40B4-BE49-F238E27FC236}">
                <a16:creationId xmlns:a16="http://schemas.microsoft.com/office/drawing/2014/main" id="{D962467B-32B4-6D57-861E-BA9AB02C079A}"/>
              </a:ext>
            </a:extLst>
          </p:cNvPr>
          <p:cNvPicPr>
            <a:picLocks noChangeAspect="1"/>
          </p:cNvPicPr>
          <p:nvPr/>
        </p:nvPicPr>
        <p:blipFill>
          <a:blip r:embed="rId5"/>
          <a:stretch>
            <a:fillRect/>
          </a:stretch>
        </p:blipFill>
        <p:spPr>
          <a:xfrm>
            <a:off x="15991873" y="9062358"/>
            <a:ext cx="617798" cy="617798"/>
          </a:xfrm>
          <a:prstGeom prst="rect">
            <a:avLst/>
          </a:prstGeom>
        </p:spPr>
      </p:pic>
      <p:sp>
        <p:nvSpPr>
          <p:cNvPr id="6" name="Tekstvak 5">
            <a:extLst>
              <a:ext uri="{FF2B5EF4-FFF2-40B4-BE49-F238E27FC236}">
                <a16:creationId xmlns:a16="http://schemas.microsoft.com/office/drawing/2014/main" id="{58F8735C-5CCE-61EB-48EC-CD2469206DDB}"/>
              </a:ext>
            </a:extLst>
          </p:cNvPr>
          <p:cNvSpPr txBox="1"/>
          <p:nvPr/>
        </p:nvSpPr>
        <p:spPr>
          <a:xfrm>
            <a:off x="227282" y="2056099"/>
            <a:ext cx="17442879" cy="6986528"/>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endParaRPr lang="nl-NL" sz="3200" b="1" dirty="0">
              <a:latin typeface="Verdana"/>
              <a:ea typeface="Verdana" panose="020B0604030504040204"/>
            </a:endParaRPr>
          </a:p>
          <a:p>
            <a:pPr marL="457200" indent="-457200">
              <a:buFont typeface="Arial" panose="020B0604020202020204" pitchFamily="34" charset="0"/>
              <a:buChar char="•"/>
            </a:pPr>
            <a:r>
              <a:rPr lang="nl-NL" sz="3200" b="1" dirty="0">
                <a:latin typeface="HK Grotesk"/>
                <a:ea typeface="Verdana" panose="020B0604030504040204"/>
              </a:rPr>
              <a:t>Doelgroep</a:t>
            </a:r>
            <a:r>
              <a:rPr lang="nl-NL" sz="3200" dirty="0">
                <a:latin typeface="HK Grotesk"/>
                <a:ea typeface="Verdana" panose="020B0604030504040204"/>
              </a:rPr>
              <a:t>: Gezinnen met langdurige onveiligheid en complexe casuïstiek</a:t>
            </a:r>
          </a:p>
          <a:p>
            <a:pPr marL="457200" indent="-457200">
              <a:buFont typeface="Arial" panose="020B0604020202020204" pitchFamily="34" charset="0"/>
              <a:buChar char="•"/>
            </a:pPr>
            <a:endParaRPr lang="nl-NL" sz="3200" dirty="0">
              <a:latin typeface="HK Grotesk"/>
              <a:ea typeface="Verdana" panose="020B0604030504040204"/>
            </a:endParaRPr>
          </a:p>
          <a:p>
            <a:pPr marL="457200" indent="-457200">
              <a:buFont typeface="Arial" panose="020B0604020202020204" pitchFamily="34" charset="0"/>
              <a:buChar char="•"/>
            </a:pPr>
            <a:r>
              <a:rPr lang="nl-NL" sz="3200" b="1" dirty="0">
                <a:latin typeface="HK Grotesk"/>
                <a:ea typeface="Verdana" panose="020B0604030504040204"/>
              </a:rPr>
              <a:t>Focus</a:t>
            </a:r>
            <a:r>
              <a:rPr lang="nl-NL" sz="3200" dirty="0">
                <a:latin typeface="HK Grotesk"/>
                <a:ea typeface="Verdana" panose="020B0604030504040204"/>
              </a:rPr>
              <a:t>: Doorbreken van patronen van structureel geweld</a:t>
            </a:r>
          </a:p>
          <a:p>
            <a:pPr marL="457200" indent="-457200">
              <a:buFont typeface="Arial" panose="020B0604020202020204" pitchFamily="34" charset="0"/>
              <a:buChar char="•"/>
            </a:pPr>
            <a:endParaRPr lang="nl-NL" sz="3200" dirty="0">
              <a:latin typeface="HK Grotesk"/>
              <a:ea typeface="Verdana" panose="020B0604030504040204"/>
            </a:endParaRPr>
          </a:p>
          <a:p>
            <a:pPr marL="457200" indent="-457200">
              <a:buFont typeface="Arial" panose="020B0604020202020204" pitchFamily="34" charset="0"/>
              <a:buChar char="•"/>
            </a:pPr>
            <a:r>
              <a:rPr lang="nl-NL" sz="3200" b="1" dirty="0">
                <a:latin typeface="HK Grotesk"/>
                <a:ea typeface="Verdana" panose="020B0604030504040204"/>
              </a:rPr>
              <a:t>Multidisciplinair</a:t>
            </a:r>
            <a:r>
              <a:rPr lang="nl-NL" sz="3200" dirty="0">
                <a:latin typeface="HK Grotesk"/>
                <a:ea typeface="Verdana" panose="020B0604030504040204"/>
              </a:rPr>
              <a:t>: Samenwerking hulpverlening, veiligheid en medische zorg (al varieert de invulling); Veilig Thuis vaak ‘spin in het web’ </a:t>
            </a:r>
          </a:p>
          <a:p>
            <a:pPr marL="457200" indent="-457200">
              <a:buFont typeface="Arial" panose="020B0604020202020204" pitchFamily="34" charset="0"/>
              <a:buChar char="•"/>
            </a:pPr>
            <a:endParaRPr lang="nl-NL" sz="3200" dirty="0">
              <a:latin typeface="HK Grotesk"/>
              <a:ea typeface="Verdana" panose="020B0604030504040204"/>
            </a:endParaRPr>
          </a:p>
          <a:p>
            <a:pPr marL="457200" indent="-457200">
              <a:buFont typeface="Arial" panose="020B0604020202020204" pitchFamily="34" charset="0"/>
              <a:buChar char="•"/>
            </a:pPr>
            <a:r>
              <a:rPr lang="nl-NL" sz="3200" b="1" dirty="0">
                <a:latin typeface="HK Grotesk"/>
                <a:ea typeface="Verdana" panose="020B0604030504040204"/>
              </a:rPr>
              <a:t>Regie</a:t>
            </a:r>
            <a:r>
              <a:rPr lang="nl-NL" sz="3200" dirty="0">
                <a:latin typeface="HK Grotesk"/>
                <a:ea typeface="Verdana" panose="020B0604030504040204"/>
              </a:rPr>
              <a:t>: Er is altijd een vorm van casusregie (al varieert de invulling)</a:t>
            </a:r>
          </a:p>
          <a:p>
            <a:pPr marL="457200" indent="-457200">
              <a:buFont typeface="Arial" panose="020B0604020202020204" pitchFamily="34" charset="0"/>
              <a:buChar char="•"/>
            </a:pPr>
            <a:endParaRPr lang="nl-NL" sz="3200" dirty="0">
              <a:latin typeface="HK Grotesk"/>
              <a:ea typeface="Verdana" panose="020B0604030504040204"/>
            </a:endParaRPr>
          </a:p>
          <a:p>
            <a:pPr marL="457200" indent="-457200">
              <a:buFont typeface="Arial" panose="020B0604020202020204" pitchFamily="34" charset="0"/>
              <a:buChar char="•"/>
            </a:pPr>
            <a:r>
              <a:rPr lang="nl-NL" sz="3200" b="1" dirty="0">
                <a:latin typeface="HK Grotesk"/>
                <a:ea typeface="Verdana" panose="020B0604030504040204"/>
              </a:rPr>
              <a:t>Werkwijze</a:t>
            </a:r>
            <a:r>
              <a:rPr lang="nl-NL" sz="3200" dirty="0">
                <a:latin typeface="HK Grotesk"/>
                <a:ea typeface="Verdana" panose="020B0604030504040204"/>
              </a:rPr>
              <a:t>: Gefaseerde aanpak (directe veiligheid → stabiele veiligheid → herstel)</a:t>
            </a:r>
          </a:p>
          <a:p>
            <a:endParaRPr lang="nl-NL" sz="3200" dirty="0">
              <a:latin typeface="HK Grotesk"/>
              <a:ea typeface="Verdana" panose="020B0604030504040204"/>
            </a:endParaRPr>
          </a:p>
          <a:p>
            <a:endParaRPr lang="nl-NL" sz="3200" dirty="0">
              <a:latin typeface="Verdana"/>
              <a:ea typeface="Verdana" panose="020B0604030504040204"/>
            </a:endParaRPr>
          </a:p>
          <a:p>
            <a:endParaRPr lang="nl-NL" sz="3200" dirty="0">
              <a:latin typeface="Verdana"/>
              <a:ea typeface="Verdana" panose="020B0604030504040204"/>
            </a:endParaRPr>
          </a:p>
        </p:txBody>
      </p:sp>
      <p:sp>
        <p:nvSpPr>
          <p:cNvPr id="9" name="Rechthoek 5" descr="Oog">
            <a:extLst>
              <a:ext uri="{FF2B5EF4-FFF2-40B4-BE49-F238E27FC236}">
                <a16:creationId xmlns:a16="http://schemas.microsoft.com/office/drawing/2014/main" id="{78B24868-E375-E3F1-0066-9C0F5C1F1EC2}"/>
              </a:ext>
            </a:extLst>
          </p:cNvPr>
          <p:cNvSpPr/>
          <p:nvPr/>
        </p:nvSpPr>
        <p:spPr>
          <a:xfrm>
            <a:off x="726421" y="688380"/>
            <a:ext cx="1317281" cy="131728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pPr defTabSz="1371691"/>
            <a:endParaRPr lang="nl-NL" sz="2700">
              <a:solidFill>
                <a:prstClr val="white"/>
              </a:solidFill>
              <a:latin typeface="Calibri" panose="020F0502020204030204"/>
            </a:endParaRPr>
          </a:p>
        </p:txBody>
      </p:sp>
    </p:spTree>
    <p:extLst>
      <p:ext uri="{BB962C8B-B14F-4D97-AF65-F5344CB8AC3E}">
        <p14:creationId xmlns:p14="http://schemas.microsoft.com/office/powerpoint/2010/main" val="826553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80705-E1C9-25A6-6A41-D6238A8A1474}"/>
            </a:ext>
          </a:extLst>
        </p:cNvPr>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49A8215B-FD35-65D1-7B61-F190B3C657C0}"/>
              </a:ext>
            </a:extLst>
          </p:cNvPr>
          <p:cNvSpPr>
            <a:spLocks noGrp="1"/>
          </p:cNvSpPr>
          <p:nvPr>
            <p:ph type="body" sz="quarter" idx="12"/>
          </p:nvPr>
        </p:nvSpPr>
        <p:spPr>
          <a:xfrm>
            <a:off x="967700" y="982699"/>
            <a:ext cx="14833432" cy="940245"/>
          </a:xfrm>
        </p:spPr>
        <p:txBody>
          <a:bodyPr/>
          <a:lstStyle/>
          <a:p>
            <a:r>
              <a:rPr lang="nl-NL"/>
              <a:t>Wat….is MDA++ </a:t>
            </a:r>
          </a:p>
        </p:txBody>
      </p:sp>
      <p:sp>
        <p:nvSpPr>
          <p:cNvPr id="10" name="Rechthoek 9" descr="Oog">
            <a:extLst>
              <a:ext uri="{FF2B5EF4-FFF2-40B4-BE49-F238E27FC236}">
                <a16:creationId xmlns:a16="http://schemas.microsoft.com/office/drawing/2014/main" id="{36AD7CF3-52A5-4CCF-94D6-49B4E5A30789}"/>
              </a:ext>
            </a:extLst>
          </p:cNvPr>
          <p:cNvSpPr/>
          <p:nvPr/>
        </p:nvSpPr>
        <p:spPr>
          <a:xfrm>
            <a:off x="606627" y="952885"/>
            <a:ext cx="970059" cy="97005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
        <p:nvSpPr>
          <p:cNvPr id="12" name="Afgeronde rechthoek 9">
            <a:extLst>
              <a:ext uri="{FF2B5EF4-FFF2-40B4-BE49-F238E27FC236}">
                <a16:creationId xmlns:a16="http://schemas.microsoft.com/office/drawing/2014/main" id="{D999A693-BC3F-72D6-551F-00434786E18D}"/>
              </a:ext>
            </a:extLst>
          </p:cNvPr>
          <p:cNvSpPr/>
          <p:nvPr/>
        </p:nvSpPr>
        <p:spPr>
          <a:xfrm>
            <a:off x="227283" y="343966"/>
            <a:ext cx="16921727" cy="166169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defTabSz="1371691"/>
            <a:endParaRPr lang="nl-NL" sz="2700">
              <a:solidFill>
                <a:prstClr val="black">
                  <a:hueOff val="0"/>
                  <a:satOff val="0"/>
                  <a:lumOff val="0"/>
                  <a:alphaOff val="0"/>
                </a:prstClr>
              </a:solidFill>
              <a:latin typeface="Calibri" panose="020F0502020204030204"/>
            </a:endParaRPr>
          </a:p>
        </p:txBody>
      </p:sp>
      <p:sp>
        <p:nvSpPr>
          <p:cNvPr id="3" name="Tekstvak 2">
            <a:extLst>
              <a:ext uri="{FF2B5EF4-FFF2-40B4-BE49-F238E27FC236}">
                <a16:creationId xmlns:a16="http://schemas.microsoft.com/office/drawing/2014/main" id="{AEB9489E-01A0-3EBF-E544-A414C0B4D355}"/>
              </a:ext>
            </a:extLst>
          </p:cNvPr>
          <p:cNvSpPr txBox="1"/>
          <p:nvPr/>
        </p:nvSpPr>
        <p:spPr>
          <a:xfrm>
            <a:off x="2340730" y="149490"/>
            <a:ext cx="14529365" cy="24166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3477" tIns="253477" rIns="253477" bIns="253477" numCol="1" spcCol="1270" anchor="ctr" anchorCtr="0">
            <a:noAutofit/>
          </a:bodyPr>
          <a:lstStyle/>
          <a:p>
            <a:pPr defTabSz="1133551">
              <a:spcBef>
                <a:spcPct val="0"/>
              </a:spcBef>
              <a:spcAft>
                <a:spcPct val="35000"/>
              </a:spcAft>
            </a:pPr>
            <a:r>
              <a:rPr lang="nl-NL" sz="6600" dirty="0">
                <a:solidFill>
                  <a:srgbClr val="2A8BBF"/>
                </a:solidFill>
                <a:latin typeface="Calibri" panose="020F0502020204030204"/>
              </a:rPr>
              <a:t>Verschillen tussen regio’s</a:t>
            </a:r>
            <a:endParaRPr lang="en-US" sz="6600" dirty="0">
              <a:solidFill>
                <a:srgbClr val="2A8BBF"/>
              </a:solidFill>
              <a:latin typeface="Calibri" panose="020F0502020204030204"/>
            </a:endParaRPr>
          </a:p>
        </p:txBody>
      </p:sp>
      <p:pic>
        <p:nvPicPr>
          <p:cNvPr id="8" name="Afbeelding 7">
            <a:extLst>
              <a:ext uri="{FF2B5EF4-FFF2-40B4-BE49-F238E27FC236}">
                <a16:creationId xmlns:a16="http://schemas.microsoft.com/office/drawing/2014/main" id="{E828D60B-AD9D-B8BC-F42B-B8A6F95E6AAD}"/>
              </a:ext>
            </a:extLst>
          </p:cNvPr>
          <p:cNvPicPr>
            <a:picLocks noChangeAspect="1"/>
          </p:cNvPicPr>
          <p:nvPr/>
        </p:nvPicPr>
        <p:blipFill>
          <a:blip r:embed="rId5"/>
          <a:stretch>
            <a:fillRect/>
          </a:stretch>
        </p:blipFill>
        <p:spPr>
          <a:xfrm>
            <a:off x="15991873" y="9062358"/>
            <a:ext cx="617798" cy="617798"/>
          </a:xfrm>
          <a:prstGeom prst="rect">
            <a:avLst/>
          </a:prstGeom>
        </p:spPr>
      </p:pic>
      <p:sp>
        <p:nvSpPr>
          <p:cNvPr id="6" name="Tekstvak 5">
            <a:extLst>
              <a:ext uri="{FF2B5EF4-FFF2-40B4-BE49-F238E27FC236}">
                <a16:creationId xmlns:a16="http://schemas.microsoft.com/office/drawing/2014/main" id="{4F2674A6-86AC-8600-2215-2D272D33342D}"/>
              </a:ext>
            </a:extLst>
          </p:cNvPr>
          <p:cNvSpPr txBox="1"/>
          <p:nvPr/>
        </p:nvSpPr>
        <p:spPr>
          <a:xfrm>
            <a:off x="227283" y="2010682"/>
            <a:ext cx="17442879" cy="7663636"/>
          </a:xfrm>
          <a:prstGeom prst="rect">
            <a:avLst/>
          </a:prstGeom>
          <a:noFill/>
        </p:spPr>
        <p:txBody>
          <a:bodyPr wrap="square" lIns="91440" tIns="45720" rIns="91440" bIns="45720" anchor="t">
            <a:spAutoFit/>
          </a:bodyPr>
          <a:lstStyle/>
          <a:p>
            <a:pPr marL="180000" indent="-457200">
              <a:spcAft>
                <a:spcPts val="1200"/>
              </a:spcAft>
              <a:buFont typeface="Arial" panose="020B0604020202020204" pitchFamily="34" charset="0"/>
              <a:buChar char="•"/>
            </a:pPr>
            <a:endParaRPr lang="nl-NL" sz="2800" b="1" dirty="0">
              <a:latin typeface="HK Grotesk"/>
              <a:ea typeface="Verdana" panose="020B0604030504040204"/>
            </a:endParaRPr>
          </a:p>
          <a:p>
            <a:pPr marL="636588" indent="-554038">
              <a:spcAft>
                <a:spcPts val="1200"/>
              </a:spcAft>
              <a:buFont typeface="Arial" panose="020B0604020202020204" pitchFamily="34" charset="0"/>
              <a:buChar char="•"/>
            </a:pPr>
            <a:r>
              <a:rPr lang="nl-NL" sz="2800" b="1" dirty="0">
                <a:latin typeface="HK Grotesk"/>
                <a:ea typeface="Verdana" panose="020B0604030504040204"/>
              </a:rPr>
              <a:t>Werklocatie: </a:t>
            </a:r>
            <a:r>
              <a:rPr lang="nl-NL" sz="2800" dirty="0">
                <a:latin typeface="HK Grotesk"/>
                <a:ea typeface="Verdana" panose="020B0604030504040204"/>
              </a:rPr>
              <a:t>Van ‘alles onder één dak’ (bv. </a:t>
            </a:r>
            <a:r>
              <a:rPr lang="nl-NL" sz="2800" dirty="0" err="1">
                <a:latin typeface="HK Grotesk"/>
                <a:ea typeface="Verdana" panose="020B0604030504040204"/>
              </a:rPr>
              <a:t>Filomena</a:t>
            </a:r>
            <a:r>
              <a:rPr lang="nl-NL" sz="2800" dirty="0">
                <a:latin typeface="HK Grotesk"/>
                <a:ea typeface="Verdana" panose="020B0604030504040204"/>
              </a:rPr>
              <a:t>) tot verspreide teams met overleg op afspraak</a:t>
            </a:r>
          </a:p>
          <a:p>
            <a:pPr marL="636588" indent="-554038">
              <a:spcAft>
                <a:spcPts val="1200"/>
              </a:spcAft>
              <a:buFont typeface="Arial" panose="020B0604020202020204" pitchFamily="34" charset="0"/>
              <a:buChar char="•"/>
            </a:pPr>
            <a:r>
              <a:rPr lang="nl-NL" sz="2800" b="1" dirty="0">
                <a:latin typeface="HK Grotesk"/>
                <a:ea typeface="Verdana" panose="020B0604030504040204"/>
              </a:rPr>
              <a:t>Inbedding</a:t>
            </a:r>
            <a:r>
              <a:rPr lang="nl-NL" sz="2800" dirty="0">
                <a:latin typeface="HK Grotesk"/>
                <a:ea typeface="Verdana" panose="020B0604030504040204"/>
              </a:rPr>
              <a:t>: netwerkorganisatie (bv. Veiligheidshuis), advies en ondersteuningsorganisatie (bv. Veilig Thuis) of als zelfstandige samenwerking</a:t>
            </a:r>
          </a:p>
          <a:p>
            <a:pPr marL="636588" indent="-554038">
              <a:spcAft>
                <a:spcPts val="1200"/>
              </a:spcAft>
              <a:buFont typeface="Arial" panose="020B0604020202020204" pitchFamily="34" charset="0"/>
              <a:buChar char="•"/>
            </a:pPr>
            <a:r>
              <a:rPr lang="nl-NL" sz="2800" b="1" dirty="0">
                <a:latin typeface="HK Grotesk"/>
                <a:ea typeface="Verdana" panose="020B0604030504040204"/>
              </a:rPr>
              <a:t>Integratie met regulier aanbod</a:t>
            </a:r>
            <a:r>
              <a:rPr lang="nl-NL" sz="2800" dirty="0">
                <a:latin typeface="HK Grotesk"/>
                <a:ea typeface="Verdana" panose="020B0604030504040204"/>
              </a:rPr>
              <a:t>: Soms sterke verbinding met lokale infrastructuur, maar vaak blijft MDA++ losstaand</a:t>
            </a:r>
          </a:p>
          <a:p>
            <a:pPr marL="636588" indent="-554038">
              <a:spcAft>
                <a:spcPts val="1200"/>
              </a:spcAft>
              <a:buFont typeface="Arial" panose="020B0604020202020204" pitchFamily="34" charset="0"/>
              <a:buChar char="•"/>
            </a:pPr>
            <a:r>
              <a:rPr lang="nl-NL" sz="2800" b="1" dirty="0">
                <a:latin typeface="HK Grotesk"/>
                <a:ea typeface="Verdana" panose="020B0604030504040204"/>
              </a:rPr>
              <a:t>Teamstructuur: </a:t>
            </a:r>
            <a:r>
              <a:rPr lang="nl-NL" sz="2800" dirty="0">
                <a:latin typeface="HK Grotesk"/>
                <a:ea typeface="Verdana" panose="020B0604030504040204"/>
              </a:rPr>
              <a:t>Vaste teams, anderen met flexibele samenstelling per casus. Soms één MDA++ team, soms meerdere teams (bv analyseteams en casusteams)</a:t>
            </a:r>
          </a:p>
          <a:p>
            <a:pPr marL="636588" indent="-554038">
              <a:spcAft>
                <a:spcPts val="1200"/>
              </a:spcAft>
              <a:buFont typeface="Arial" panose="020B0604020202020204" pitchFamily="34" charset="0"/>
              <a:buChar char="•"/>
            </a:pPr>
            <a:r>
              <a:rPr lang="nl-NL" sz="2800" b="1" dirty="0">
                <a:latin typeface="HK Grotesk"/>
                <a:ea typeface="Verdana" panose="020B0604030504040204"/>
              </a:rPr>
              <a:t>Casusregie</a:t>
            </a:r>
            <a:r>
              <a:rPr lang="nl-NL" sz="2800" dirty="0">
                <a:latin typeface="HK Grotesk"/>
                <a:ea typeface="Verdana" panose="020B0604030504040204"/>
              </a:rPr>
              <a:t>: In sommige regio’s bij MDA++-team, elders snel overgedragen aan wijkteams</a:t>
            </a:r>
          </a:p>
          <a:p>
            <a:pPr marL="636588" indent="-554038">
              <a:spcAft>
                <a:spcPts val="1200"/>
              </a:spcAft>
              <a:buFont typeface="Arial" panose="020B0604020202020204" pitchFamily="34" charset="0"/>
              <a:buChar char="•"/>
            </a:pPr>
            <a:r>
              <a:rPr lang="nl-NL" sz="2800" b="1" dirty="0">
                <a:latin typeface="HK Grotesk"/>
                <a:ea typeface="Verdana" panose="020B0604030504040204"/>
              </a:rPr>
              <a:t>Clientbetrokkenheid:</a:t>
            </a:r>
            <a:r>
              <a:rPr lang="nl-NL" sz="2800" dirty="0">
                <a:latin typeface="HK Grotesk"/>
                <a:ea typeface="Verdana" panose="020B0604030504040204"/>
              </a:rPr>
              <a:t> In sommige regio’s nemen cliënten deel aan het overleg, in andere alleen via casemanager</a:t>
            </a:r>
          </a:p>
          <a:p>
            <a:pPr marL="636588" indent="-554038">
              <a:spcAft>
                <a:spcPts val="1200"/>
              </a:spcAft>
              <a:buFont typeface="Arial" panose="020B0604020202020204" pitchFamily="34" charset="0"/>
              <a:buChar char="•"/>
            </a:pPr>
            <a:r>
              <a:rPr lang="nl-NL" sz="2800" b="1" dirty="0">
                <a:latin typeface="HK Grotesk"/>
                <a:ea typeface="Verdana" panose="020B0604030504040204"/>
              </a:rPr>
              <a:t>Methodiek: </a:t>
            </a:r>
            <a:r>
              <a:rPr lang="nl-NL" sz="2800" dirty="0">
                <a:latin typeface="HK Grotesk"/>
                <a:ea typeface="Verdana" panose="020B0604030504040204"/>
              </a:rPr>
              <a:t>Gebruik varieert van </a:t>
            </a:r>
            <a:r>
              <a:rPr lang="nl-NL" sz="2800" dirty="0" err="1">
                <a:latin typeface="HK Grotesk"/>
                <a:ea typeface="Verdana" panose="020B0604030504040204"/>
              </a:rPr>
              <a:t>Signs</a:t>
            </a:r>
            <a:r>
              <a:rPr lang="nl-NL" sz="2800" dirty="0">
                <a:latin typeface="HK Grotesk"/>
                <a:ea typeface="Verdana" panose="020B0604030504040204"/>
              </a:rPr>
              <a:t> of Safety, </a:t>
            </a:r>
            <a:r>
              <a:rPr lang="nl-NL" sz="2800" dirty="0" err="1">
                <a:latin typeface="HK Grotesk"/>
                <a:ea typeface="Verdana" panose="020B0604030504040204"/>
              </a:rPr>
              <a:t>MultiFocus</a:t>
            </a:r>
            <a:r>
              <a:rPr lang="nl-NL" sz="2800" dirty="0">
                <a:latin typeface="HK Grotesk"/>
                <a:ea typeface="Verdana" panose="020B0604030504040204"/>
              </a:rPr>
              <a:t>, Top3, SOF7, of geen vaste methodiek</a:t>
            </a:r>
          </a:p>
          <a:p>
            <a:pPr marL="636588" indent="-554038">
              <a:spcAft>
                <a:spcPts val="1200"/>
              </a:spcAft>
              <a:buFont typeface="Arial" panose="020B0604020202020204" pitchFamily="34" charset="0"/>
              <a:buChar char="•"/>
            </a:pPr>
            <a:r>
              <a:rPr lang="nl-NL" sz="2800" b="1" dirty="0">
                <a:latin typeface="HK Grotesk"/>
                <a:ea typeface="Verdana" panose="020B0604030504040204"/>
              </a:rPr>
              <a:t>Systeemgericht werken: </a:t>
            </a:r>
            <a:r>
              <a:rPr lang="nl-NL" sz="2800" dirty="0">
                <a:latin typeface="HK Grotesk"/>
                <a:ea typeface="Verdana" panose="020B0604030504040204"/>
              </a:rPr>
              <a:t>Expliciet geborgd, afhankelijk van individuele expertise of afwezig</a:t>
            </a:r>
          </a:p>
          <a:p>
            <a:pPr marL="636588" indent="-554038">
              <a:spcAft>
                <a:spcPts val="1200"/>
              </a:spcAft>
              <a:buFont typeface="Arial" panose="020B0604020202020204" pitchFamily="34" charset="0"/>
              <a:buChar char="•"/>
            </a:pPr>
            <a:r>
              <a:rPr lang="nl-NL" sz="2800" b="1" dirty="0">
                <a:latin typeface="HK Grotesk"/>
                <a:ea typeface="Verdana" panose="020B0604030504040204"/>
              </a:rPr>
              <a:t>Ervaringsdeskundigen</a:t>
            </a:r>
            <a:r>
              <a:rPr lang="nl-NL" sz="2800" dirty="0">
                <a:latin typeface="HK Grotesk"/>
                <a:ea typeface="Verdana" panose="020B0604030504040204"/>
              </a:rPr>
              <a:t>: Soms, maar vaak niet als vaste partner van het MDA++ team</a:t>
            </a:r>
          </a:p>
          <a:p>
            <a:pPr marL="636588" indent="-554038">
              <a:spcAft>
                <a:spcPts val="1200"/>
              </a:spcAft>
              <a:buFont typeface="Arial" panose="020B0604020202020204" pitchFamily="34" charset="0"/>
              <a:buChar char="•"/>
            </a:pPr>
            <a:r>
              <a:rPr lang="nl-NL" sz="2800" b="1" dirty="0" err="1">
                <a:latin typeface="HK Grotesk"/>
                <a:ea typeface="Verdana" panose="020B0604030504040204"/>
              </a:rPr>
              <a:t>Sceening</a:t>
            </a:r>
            <a:r>
              <a:rPr lang="nl-NL" sz="2800" b="1" dirty="0">
                <a:latin typeface="HK Grotesk"/>
                <a:ea typeface="Verdana" panose="020B0604030504040204"/>
              </a:rPr>
              <a:t> op trauma: </a:t>
            </a:r>
            <a:r>
              <a:rPr lang="nl-NL" sz="2800" dirty="0">
                <a:latin typeface="HK Grotesk"/>
                <a:ea typeface="Verdana" panose="020B0604030504040204"/>
              </a:rPr>
              <a:t>Standaard, elders alleen bij signalen of afwezig</a:t>
            </a:r>
          </a:p>
        </p:txBody>
      </p:sp>
      <p:sp>
        <p:nvSpPr>
          <p:cNvPr id="9" name="Rechthoek 5" descr="Oog">
            <a:extLst>
              <a:ext uri="{FF2B5EF4-FFF2-40B4-BE49-F238E27FC236}">
                <a16:creationId xmlns:a16="http://schemas.microsoft.com/office/drawing/2014/main" id="{C7C12F58-D22E-E53F-3FAE-920D24506C09}"/>
              </a:ext>
            </a:extLst>
          </p:cNvPr>
          <p:cNvSpPr/>
          <p:nvPr/>
        </p:nvSpPr>
        <p:spPr>
          <a:xfrm>
            <a:off x="726421" y="688380"/>
            <a:ext cx="1317281" cy="131728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pPr defTabSz="1371691"/>
            <a:endParaRPr lang="nl-NL" sz="2700">
              <a:solidFill>
                <a:prstClr val="white"/>
              </a:solidFill>
              <a:latin typeface="Calibri" panose="020F0502020204030204"/>
            </a:endParaRPr>
          </a:p>
        </p:txBody>
      </p:sp>
    </p:spTree>
    <p:extLst>
      <p:ext uri="{BB962C8B-B14F-4D97-AF65-F5344CB8AC3E}">
        <p14:creationId xmlns:p14="http://schemas.microsoft.com/office/powerpoint/2010/main" val="3973199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09982-DD13-58E7-EE0C-450E79DBD9CC}"/>
            </a:ext>
          </a:extLst>
        </p:cNvPr>
        <p:cNvGrpSpPr/>
        <p:nvPr/>
      </p:nvGrpSpPr>
      <p:grpSpPr>
        <a:xfrm>
          <a:off x="0" y="0"/>
          <a:ext cx="0" cy="0"/>
          <a:chOff x="0" y="0"/>
          <a:chExt cx="0" cy="0"/>
        </a:xfrm>
      </p:grpSpPr>
      <p:sp>
        <p:nvSpPr>
          <p:cNvPr id="6" name="Tijdelijke aanduiding voor tekst 2">
            <a:extLst>
              <a:ext uri="{FF2B5EF4-FFF2-40B4-BE49-F238E27FC236}">
                <a16:creationId xmlns:a16="http://schemas.microsoft.com/office/drawing/2014/main" id="{5398393E-2114-15C9-0E26-4959A127A852}"/>
              </a:ext>
            </a:extLst>
          </p:cNvPr>
          <p:cNvSpPr>
            <a:spLocks noGrp="1"/>
          </p:cNvSpPr>
          <p:nvPr>
            <p:ph type="body" sz="quarter" idx="12"/>
          </p:nvPr>
        </p:nvSpPr>
        <p:spPr>
          <a:xfrm>
            <a:off x="1312046" y="4674171"/>
            <a:ext cx="14833432" cy="940245"/>
          </a:xfrm>
        </p:spPr>
        <p:txBody>
          <a:bodyPr>
            <a:normAutofit/>
          </a:bodyPr>
          <a:lstStyle/>
          <a:p>
            <a:r>
              <a:rPr lang="nl-NL" dirty="0"/>
              <a:t>MDA++ in Brabant Oost</a:t>
            </a:r>
          </a:p>
        </p:txBody>
      </p:sp>
    </p:spTree>
    <p:extLst>
      <p:ext uri="{BB962C8B-B14F-4D97-AF65-F5344CB8AC3E}">
        <p14:creationId xmlns:p14="http://schemas.microsoft.com/office/powerpoint/2010/main" val="2969231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70BF5-23A6-C9EC-5BE6-9431938E813E}"/>
            </a:ext>
          </a:extLst>
        </p:cNvPr>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4D1213B-8159-6833-8DBF-091E1AF2AE6E}"/>
              </a:ext>
            </a:extLst>
          </p:cNvPr>
          <p:cNvSpPr>
            <a:spLocks noGrp="1"/>
          </p:cNvSpPr>
          <p:nvPr>
            <p:ph type="body" sz="quarter" idx="12"/>
          </p:nvPr>
        </p:nvSpPr>
        <p:spPr>
          <a:xfrm>
            <a:off x="967700" y="982699"/>
            <a:ext cx="14833432" cy="940245"/>
          </a:xfrm>
        </p:spPr>
        <p:txBody>
          <a:bodyPr/>
          <a:lstStyle/>
          <a:p>
            <a:r>
              <a:rPr lang="nl-NL"/>
              <a:t>Wat….is MDA++ </a:t>
            </a:r>
          </a:p>
        </p:txBody>
      </p:sp>
      <p:sp>
        <p:nvSpPr>
          <p:cNvPr id="10" name="Rechthoek 9" descr="Oog">
            <a:extLst>
              <a:ext uri="{FF2B5EF4-FFF2-40B4-BE49-F238E27FC236}">
                <a16:creationId xmlns:a16="http://schemas.microsoft.com/office/drawing/2014/main" id="{6E9D8015-E1EC-C982-217F-468DA1B2FC4A}"/>
              </a:ext>
            </a:extLst>
          </p:cNvPr>
          <p:cNvSpPr/>
          <p:nvPr/>
        </p:nvSpPr>
        <p:spPr>
          <a:xfrm>
            <a:off x="606627" y="952885"/>
            <a:ext cx="970059" cy="97005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
        <p:nvSpPr>
          <p:cNvPr id="12" name="Afgeronde rechthoek 9">
            <a:extLst>
              <a:ext uri="{FF2B5EF4-FFF2-40B4-BE49-F238E27FC236}">
                <a16:creationId xmlns:a16="http://schemas.microsoft.com/office/drawing/2014/main" id="{978C28BB-AD2E-56E3-088B-DC6AB2A8E8D2}"/>
              </a:ext>
            </a:extLst>
          </p:cNvPr>
          <p:cNvSpPr/>
          <p:nvPr/>
        </p:nvSpPr>
        <p:spPr>
          <a:xfrm>
            <a:off x="227283" y="343966"/>
            <a:ext cx="16921727" cy="166169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defTabSz="1371691"/>
            <a:endParaRPr lang="nl-NL" sz="2700">
              <a:solidFill>
                <a:prstClr val="black">
                  <a:hueOff val="0"/>
                  <a:satOff val="0"/>
                  <a:lumOff val="0"/>
                  <a:alphaOff val="0"/>
                </a:prstClr>
              </a:solidFill>
              <a:latin typeface="Calibri" panose="020F0502020204030204"/>
            </a:endParaRPr>
          </a:p>
        </p:txBody>
      </p:sp>
      <p:sp>
        <p:nvSpPr>
          <p:cNvPr id="3" name="Tekstvak 2">
            <a:extLst>
              <a:ext uri="{FF2B5EF4-FFF2-40B4-BE49-F238E27FC236}">
                <a16:creationId xmlns:a16="http://schemas.microsoft.com/office/drawing/2014/main" id="{792F4C81-28A1-832D-347E-B1354979B9C2}"/>
              </a:ext>
            </a:extLst>
          </p:cNvPr>
          <p:cNvSpPr txBox="1"/>
          <p:nvPr/>
        </p:nvSpPr>
        <p:spPr>
          <a:xfrm>
            <a:off x="2340730" y="149490"/>
            <a:ext cx="14529365" cy="24166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3477" tIns="253477" rIns="253477" bIns="253477" numCol="1" spcCol="1270" anchor="ctr" anchorCtr="0">
            <a:noAutofit/>
          </a:bodyPr>
          <a:lstStyle/>
          <a:p>
            <a:pPr defTabSz="1133551">
              <a:spcBef>
                <a:spcPct val="0"/>
              </a:spcBef>
              <a:spcAft>
                <a:spcPct val="35000"/>
              </a:spcAft>
            </a:pPr>
            <a:r>
              <a:rPr lang="nl-NL" sz="6600" dirty="0">
                <a:solidFill>
                  <a:srgbClr val="2A8BBF"/>
                </a:solidFill>
                <a:latin typeface="Calibri" panose="020F0502020204030204"/>
              </a:rPr>
              <a:t>Opzet van de pilot MDA++ </a:t>
            </a:r>
            <a:endParaRPr lang="en-US" sz="6600" dirty="0">
              <a:solidFill>
                <a:srgbClr val="2A8BBF"/>
              </a:solidFill>
              <a:latin typeface="Calibri" panose="020F0502020204030204"/>
            </a:endParaRPr>
          </a:p>
        </p:txBody>
      </p:sp>
      <p:pic>
        <p:nvPicPr>
          <p:cNvPr id="8" name="Afbeelding 7">
            <a:extLst>
              <a:ext uri="{FF2B5EF4-FFF2-40B4-BE49-F238E27FC236}">
                <a16:creationId xmlns:a16="http://schemas.microsoft.com/office/drawing/2014/main" id="{0C580DC0-DC29-F633-E6A0-F13CF0486C15}"/>
              </a:ext>
            </a:extLst>
          </p:cNvPr>
          <p:cNvPicPr>
            <a:picLocks noChangeAspect="1"/>
          </p:cNvPicPr>
          <p:nvPr/>
        </p:nvPicPr>
        <p:blipFill>
          <a:blip r:embed="rId5"/>
          <a:stretch>
            <a:fillRect/>
          </a:stretch>
        </p:blipFill>
        <p:spPr>
          <a:xfrm>
            <a:off x="15991873" y="9062358"/>
            <a:ext cx="617798" cy="617798"/>
          </a:xfrm>
          <a:prstGeom prst="rect">
            <a:avLst/>
          </a:prstGeom>
        </p:spPr>
      </p:pic>
      <p:sp>
        <p:nvSpPr>
          <p:cNvPr id="6" name="Tekstvak 5">
            <a:extLst>
              <a:ext uri="{FF2B5EF4-FFF2-40B4-BE49-F238E27FC236}">
                <a16:creationId xmlns:a16="http://schemas.microsoft.com/office/drawing/2014/main" id="{DBD8721F-AB10-320A-EC54-2547A1A1BB37}"/>
              </a:ext>
            </a:extLst>
          </p:cNvPr>
          <p:cNvSpPr txBox="1"/>
          <p:nvPr/>
        </p:nvSpPr>
        <p:spPr>
          <a:xfrm>
            <a:off x="227283" y="2830621"/>
            <a:ext cx="17442879" cy="5016758"/>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endParaRPr lang="nl-NL" sz="3200" b="1" dirty="0">
              <a:latin typeface="Verdana"/>
              <a:ea typeface="Verdana" panose="020B0604030504040204"/>
            </a:endParaRPr>
          </a:p>
          <a:p>
            <a:pPr marL="457200" indent="-457200">
              <a:buFont typeface="Arial" panose="020B0604020202020204" pitchFamily="34" charset="0"/>
              <a:buChar char="•"/>
            </a:pPr>
            <a:r>
              <a:rPr lang="nl-NL" sz="3200" dirty="0">
                <a:latin typeface="HK Grotesk"/>
              </a:rPr>
              <a:t>In mei 2022 is in de regio’s BNO en BZO gestart met het ontwerpen en realiseren</a:t>
            </a:r>
          </a:p>
          <a:p>
            <a:pPr marL="457200" indent="-457200">
              <a:buFont typeface="Arial" panose="020B0604020202020204" pitchFamily="34" charset="0"/>
              <a:buChar char="•"/>
            </a:pPr>
            <a:endParaRPr lang="nl-NL" sz="3200" dirty="0">
              <a:latin typeface="HK Grotesk"/>
            </a:endParaRPr>
          </a:p>
          <a:p>
            <a:pPr marL="457200" indent="-457200">
              <a:buFont typeface="Arial" panose="020B0604020202020204" pitchFamily="34" charset="0"/>
              <a:buChar char="•"/>
            </a:pPr>
            <a:r>
              <a:rPr lang="nl-NL" sz="3200" dirty="0">
                <a:latin typeface="HK Grotesk"/>
              </a:rPr>
              <a:t>Start pilot in april 2023 met 8 gemeenten (Helmond, Eindhoven, Oss, Den Bosch, Veldhoven, Gemert-Bakel, Cranendonck en Best)</a:t>
            </a:r>
          </a:p>
          <a:p>
            <a:pPr marL="457200" indent="-457200">
              <a:buFont typeface="Arial" panose="020B0604020202020204" pitchFamily="34" charset="0"/>
              <a:buChar char="•"/>
            </a:pPr>
            <a:endParaRPr lang="nl-NL" sz="3200" dirty="0">
              <a:latin typeface="HK Grotesk"/>
            </a:endParaRPr>
          </a:p>
          <a:p>
            <a:pPr marL="457200" indent="-457200">
              <a:buFont typeface="Arial" panose="020B0604020202020204" pitchFamily="34" charset="0"/>
              <a:buChar char="•"/>
            </a:pPr>
            <a:r>
              <a:rPr lang="nl-NL" sz="3200" dirty="0">
                <a:latin typeface="HK Grotesk"/>
              </a:rPr>
              <a:t>Doel: 1</a:t>
            </a:r>
            <a:r>
              <a:rPr lang="nl-NL" sz="3200" baseline="30000" dirty="0">
                <a:latin typeface="HK Grotesk"/>
              </a:rPr>
              <a:t>e</a:t>
            </a:r>
            <a:r>
              <a:rPr lang="nl-NL" sz="3200" dirty="0">
                <a:latin typeface="HK Grotesk"/>
              </a:rPr>
              <a:t> jaar beperkte instroom (20-30 casussen). In 2</a:t>
            </a:r>
            <a:r>
              <a:rPr lang="nl-NL" sz="3200" baseline="30000" dirty="0">
                <a:latin typeface="HK Grotesk"/>
              </a:rPr>
              <a:t>e</a:t>
            </a:r>
            <a:r>
              <a:rPr lang="nl-NL" sz="3200" dirty="0">
                <a:latin typeface="HK Grotesk"/>
              </a:rPr>
              <a:t> en 3</a:t>
            </a:r>
            <a:r>
              <a:rPr lang="nl-NL" sz="3200" baseline="30000" dirty="0">
                <a:latin typeface="HK Grotesk"/>
              </a:rPr>
              <a:t>e</a:t>
            </a:r>
            <a:r>
              <a:rPr lang="nl-NL" sz="3200" dirty="0">
                <a:latin typeface="HK Grotesk"/>
              </a:rPr>
              <a:t> jaar toewerken naar 50 – 75 casussen per jaar vanuit 31 gemeenten </a:t>
            </a:r>
            <a:endParaRPr lang="nl-NL" sz="3200" dirty="0">
              <a:latin typeface="HK Grotesk"/>
              <a:ea typeface="Verdana"/>
            </a:endParaRPr>
          </a:p>
          <a:p>
            <a:pPr marL="457200" indent="-457200">
              <a:buFont typeface="Arial" panose="020B0604020202020204" pitchFamily="34" charset="0"/>
              <a:buChar char="•"/>
            </a:pPr>
            <a:endParaRPr lang="nl-NL" sz="3200" dirty="0">
              <a:latin typeface="Verdana"/>
              <a:ea typeface="Verdana"/>
            </a:endParaRPr>
          </a:p>
          <a:p>
            <a:endParaRPr lang="nl-NL" sz="3200" dirty="0">
              <a:latin typeface="Verdana"/>
              <a:ea typeface="Verdana"/>
            </a:endParaRPr>
          </a:p>
        </p:txBody>
      </p:sp>
      <p:sp>
        <p:nvSpPr>
          <p:cNvPr id="9" name="Rechthoek 5" descr="Oog">
            <a:extLst>
              <a:ext uri="{FF2B5EF4-FFF2-40B4-BE49-F238E27FC236}">
                <a16:creationId xmlns:a16="http://schemas.microsoft.com/office/drawing/2014/main" id="{AEE0C03E-4B1F-46A1-5D0D-2166E8020C89}"/>
              </a:ext>
            </a:extLst>
          </p:cNvPr>
          <p:cNvSpPr/>
          <p:nvPr/>
        </p:nvSpPr>
        <p:spPr>
          <a:xfrm>
            <a:off x="726421" y="688380"/>
            <a:ext cx="1317281" cy="131728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pPr defTabSz="1371691"/>
            <a:endParaRPr lang="nl-NL" sz="2700">
              <a:solidFill>
                <a:prstClr val="white"/>
              </a:solidFill>
              <a:latin typeface="Calibri" panose="020F0502020204030204"/>
            </a:endParaRPr>
          </a:p>
        </p:txBody>
      </p:sp>
    </p:spTree>
    <p:extLst>
      <p:ext uri="{BB962C8B-B14F-4D97-AF65-F5344CB8AC3E}">
        <p14:creationId xmlns:p14="http://schemas.microsoft.com/office/powerpoint/2010/main" val="2051269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5B47F2F8-9699-E95F-7176-B0A3F33924CB}"/>
              </a:ext>
            </a:extLst>
          </p:cNvPr>
          <p:cNvSpPr>
            <a:spLocks noGrp="1"/>
          </p:cNvSpPr>
          <p:nvPr>
            <p:ph sz="quarter" idx="14"/>
          </p:nvPr>
        </p:nvSpPr>
        <p:spPr>
          <a:xfrm>
            <a:off x="483484" y="3868050"/>
            <a:ext cx="17180648" cy="5919788"/>
          </a:xfrm>
        </p:spPr>
        <p:txBody>
          <a:bodyPr vert="horz" lIns="91440" tIns="45720" rIns="91440" bIns="45720" anchor="t">
            <a:normAutofit/>
          </a:bodyPr>
          <a:lstStyle/>
          <a:p>
            <a:pPr marL="985838" lvl="1" indent="-585788">
              <a:buFont typeface="+mj-lt"/>
              <a:buAutoNum type="arabicPeriod"/>
            </a:pPr>
            <a:r>
              <a:rPr lang="nl-NL" sz="4000" kern="100" dirty="0">
                <a:effectLst/>
                <a:latin typeface="HK Grotesk"/>
                <a:ea typeface="Aptos" panose="020B0004020202020204" pitchFamily="34" charset="0"/>
                <a:cs typeface="Times New Roman" panose="02020603050405020304" pitchFamily="18" charset="0"/>
              </a:rPr>
              <a:t>MDA++ in theorie</a:t>
            </a:r>
          </a:p>
          <a:p>
            <a:pPr marL="985838" lvl="1" indent="-585788">
              <a:buFont typeface="+mj-lt"/>
              <a:buAutoNum type="arabicPeriod"/>
            </a:pPr>
            <a:r>
              <a:rPr lang="nl-NL" sz="4000" kern="100" dirty="0">
                <a:effectLst/>
                <a:latin typeface="HK Grotesk"/>
                <a:ea typeface="Aptos" panose="020B0004020202020204" pitchFamily="34" charset="0"/>
                <a:cs typeface="Times New Roman" panose="02020603050405020304" pitchFamily="18" charset="0"/>
              </a:rPr>
              <a:t>MDA++ in de praktijk </a:t>
            </a:r>
          </a:p>
          <a:p>
            <a:pPr marL="985838" lvl="1" indent="-585788">
              <a:buFont typeface="+mj-lt"/>
              <a:buAutoNum type="arabicPeriod"/>
            </a:pPr>
            <a:r>
              <a:rPr lang="nl-NL" sz="4000" kern="100" dirty="0">
                <a:latin typeface="HK Grotesk"/>
                <a:ea typeface="Aptos" panose="020B0004020202020204" pitchFamily="34" charset="0"/>
                <a:cs typeface="Times New Roman" panose="02020603050405020304" pitchFamily="18" charset="0"/>
              </a:rPr>
              <a:t>MDA++ in Brabant Oost</a:t>
            </a:r>
          </a:p>
          <a:p>
            <a:pPr marL="985838" lvl="1" indent="-585788">
              <a:buFont typeface="+mj-lt"/>
              <a:buAutoNum type="arabicPeriod"/>
            </a:pPr>
            <a:r>
              <a:rPr lang="nl-NL" sz="4000" kern="100" dirty="0">
                <a:effectLst/>
                <a:latin typeface="HK Grotesk"/>
                <a:ea typeface="Aptos" panose="020B0004020202020204" pitchFamily="34" charset="0"/>
                <a:cs typeface="Times New Roman" panose="02020603050405020304" pitchFamily="18" charset="0"/>
              </a:rPr>
              <a:t>Less</a:t>
            </a:r>
            <a:r>
              <a:rPr lang="nl-NL" sz="4000" kern="100" dirty="0">
                <a:latin typeface="HK Grotesk"/>
                <a:ea typeface="Aptos" panose="020B0004020202020204" pitchFamily="34" charset="0"/>
                <a:cs typeface="Times New Roman" panose="02020603050405020304" pitchFamily="18" charset="0"/>
              </a:rPr>
              <a:t>en uit MDA++</a:t>
            </a:r>
            <a:endParaRPr lang="nl-NL" sz="4000" kern="100" dirty="0">
              <a:effectLst/>
              <a:latin typeface="HK Grotesk"/>
              <a:ea typeface="Aptos" panose="020B0004020202020204" pitchFamily="34" charset="0"/>
              <a:cs typeface="Times New Roman" panose="02020603050405020304" pitchFamily="18" charset="0"/>
            </a:endParaRPr>
          </a:p>
          <a:p>
            <a:pPr marL="985838" lvl="1" indent="-585788">
              <a:buFont typeface="+mj-lt"/>
              <a:buAutoNum type="arabicPeriod"/>
            </a:pPr>
            <a:r>
              <a:rPr lang="nl-NL" sz="4000" kern="100" dirty="0">
                <a:effectLst/>
                <a:latin typeface="HK Grotesk"/>
                <a:ea typeface="Aptos" panose="020B0004020202020204" pitchFamily="34" charset="0"/>
                <a:cs typeface="Times New Roman" panose="02020603050405020304" pitchFamily="18" charset="0"/>
              </a:rPr>
              <a:t>Lessen voor het toekomstscenario</a:t>
            </a:r>
          </a:p>
          <a:p>
            <a:pPr marL="1143000" indent="-1143000">
              <a:buFont typeface="+mj-lt"/>
              <a:buAutoNum type="arabicPeriod"/>
            </a:pPr>
            <a:endParaRPr lang="nl-NL" sz="6600" dirty="0">
              <a:latin typeface="HK Grotesk"/>
            </a:endParaRPr>
          </a:p>
        </p:txBody>
      </p:sp>
      <p:sp>
        <p:nvSpPr>
          <p:cNvPr id="6" name="Tijdelijke aanduiding voor tekst 2">
            <a:extLst>
              <a:ext uri="{FF2B5EF4-FFF2-40B4-BE49-F238E27FC236}">
                <a16:creationId xmlns:a16="http://schemas.microsoft.com/office/drawing/2014/main" id="{2F5AA79A-12EE-9426-5EC6-481553C39A7F}"/>
              </a:ext>
            </a:extLst>
          </p:cNvPr>
          <p:cNvSpPr>
            <a:spLocks noGrp="1"/>
          </p:cNvSpPr>
          <p:nvPr>
            <p:ph type="body" sz="quarter" idx="12"/>
          </p:nvPr>
        </p:nvSpPr>
        <p:spPr>
          <a:xfrm>
            <a:off x="870069" y="2729405"/>
            <a:ext cx="14833432" cy="940245"/>
          </a:xfrm>
        </p:spPr>
        <p:txBody>
          <a:bodyPr/>
          <a:lstStyle/>
          <a:p>
            <a:r>
              <a:rPr lang="nl-NL" dirty="0"/>
              <a:t>Programma</a:t>
            </a:r>
          </a:p>
        </p:txBody>
      </p:sp>
    </p:spTree>
    <p:extLst>
      <p:ext uri="{BB962C8B-B14F-4D97-AF65-F5344CB8AC3E}">
        <p14:creationId xmlns:p14="http://schemas.microsoft.com/office/powerpoint/2010/main" val="203729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56A33ADC-ECFC-26F5-25A2-F05D7B0F396A}"/>
              </a:ext>
            </a:extLst>
          </p:cNvPr>
          <p:cNvGraphicFramePr>
            <a:graphicFrameLocks noGrp="1"/>
          </p:cNvGraphicFramePr>
          <p:nvPr>
            <p:ph idx="1"/>
            <p:extLst>
              <p:ext uri="{D42A27DB-BD31-4B8C-83A1-F6EECF244321}">
                <p14:modId xmlns:p14="http://schemas.microsoft.com/office/powerpoint/2010/main" val="2458026882"/>
              </p:ext>
            </p:extLst>
          </p:nvPr>
        </p:nvGraphicFramePr>
        <p:xfrm>
          <a:off x="0" y="2200137"/>
          <a:ext cx="18289588" cy="7877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fgeronde rechthoek 9">
            <a:extLst>
              <a:ext uri="{FF2B5EF4-FFF2-40B4-BE49-F238E27FC236}">
                <a16:creationId xmlns:a16="http://schemas.microsoft.com/office/drawing/2014/main" id="{8AC3B9FB-AA27-7896-6027-1AE741D7AD4B}"/>
              </a:ext>
            </a:extLst>
          </p:cNvPr>
          <p:cNvSpPr/>
          <p:nvPr/>
        </p:nvSpPr>
        <p:spPr>
          <a:xfrm>
            <a:off x="227283" y="343966"/>
            <a:ext cx="16921727" cy="166169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defTabSz="1371691"/>
            <a:endParaRPr lang="nl-NL" sz="2700">
              <a:solidFill>
                <a:prstClr val="black">
                  <a:hueOff val="0"/>
                  <a:satOff val="0"/>
                  <a:lumOff val="0"/>
                  <a:alphaOff val="0"/>
                </a:prstClr>
              </a:solidFill>
              <a:latin typeface="Calibri" panose="020F0502020204030204"/>
            </a:endParaRPr>
          </a:p>
        </p:txBody>
      </p:sp>
      <p:sp>
        <p:nvSpPr>
          <p:cNvPr id="5" name="Rechthoek 5" descr="Oog">
            <a:extLst>
              <a:ext uri="{FF2B5EF4-FFF2-40B4-BE49-F238E27FC236}">
                <a16:creationId xmlns:a16="http://schemas.microsoft.com/office/drawing/2014/main" id="{A84DA24F-7B23-2B0D-1764-AA3D517F03FD}"/>
              </a:ext>
            </a:extLst>
          </p:cNvPr>
          <p:cNvSpPr/>
          <p:nvPr/>
        </p:nvSpPr>
        <p:spPr>
          <a:xfrm>
            <a:off x="726421" y="688380"/>
            <a:ext cx="1317281" cy="1317281"/>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pPr defTabSz="1371691"/>
            <a:endParaRPr lang="nl-NL" sz="2700">
              <a:solidFill>
                <a:prstClr val="white"/>
              </a:solidFill>
              <a:latin typeface="Calibri" panose="020F0502020204030204"/>
            </a:endParaRPr>
          </a:p>
        </p:txBody>
      </p:sp>
      <p:sp>
        <p:nvSpPr>
          <p:cNvPr id="6" name="Tekstvak 2">
            <a:extLst>
              <a:ext uri="{FF2B5EF4-FFF2-40B4-BE49-F238E27FC236}">
                <a16:creationId xmlns:a16="http://schemas.microsoft.com/office/drawing/2014/main" id="{8AEE3D15-1AA6-74F7-BC5B-1844C10A7C99}"/>
              </a:ext>
            </a:extLst>
          </p:cNvPr>
          <p:cNvSpPr txBox="1"/>
          <p:nvPr/>
        </p:nvSpPr>
        <p:spPr>
          <a:xfrm>
            <a:off x="2340730" y="149490"/>
            <a:ext cx="14529365" cy="24166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3477" tIns="253477" rIns="253477" bIns="253477" numCol="1" spcCol="1270" anchor="ctr" anchorCtr="0">
            <a:noAutofit/>
          </a:bodyPr>
          <a:lstStyle/>
          <a:p>
            <a:pPr defTabSz="1133551">
              <a:spcBef>
                <a:spcPct val="0"/>
              </a:spcBef>
              <a:spcAft>
                <a:spcPct val="35000"/>
              </a:spcAft>
            </a:pPr>
            <a:r>
              <a:rPr lang="nl-NL" sz="6600" dirty="0">
                <a:solidFill>
                  <a:srgbClr val="2A8BBF"/>
                </a:solidFill>
                <a:latin typeface="Calibri" panose="020F0502020204030204"/>
              </a:rPr>
              <a:t>Verloop van pilot </a:t>
            </a:r>
            <a:endParaRPr lang="en-US" sz="6600" dirty="0">
              <a:solidFill>
                <a:srgbClr val="2A8BBF"/>
              </a:solidFill>
              <a:latin typeface="Calibri" panose="020F0502020204030204"/>
            </a:endParaRPr>
          </a:p>
        </p:txBody>
      </p:sp>
      <p:sp>
        <p:nvSpPr>
          <p:cNvPr id="9" name="Tekstvak 5">
            <a:extLst>
              <a:ext uri="{FF2B5EF4-FFF2-40B4-BE49-F238E27FC236}">
                <a16:creationId xmlns:a16="http://schemas.microsoft.com/office/drawing/2014/main" id="{0148D294-904C-FA0A-6DA1-93BDC3317B03}"/>
              </a:ext>
            </a:extLst>
          </p:cNvPr>
          <p:cNvSpPr txBox="1"/>
          <p:nvPr/>
        </p:nvSpPr>
        <p:spPr>
          <a:xfrm>
            <a:off x="423354" y="2566116"/>
            <a:ext cx="17442879" cy="7971413"/>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nl-NL" sz="2800" dirty="0">
                <a:latin typeface="HK Grotesk"/>
              </a:rPr>
              <a:t>Twee analyseteams, met overlap in organisaties (VT, ZVH, Politie, OM, reclassering, jeugdzorg, GGZ, MEE, systeemgericht werker)</a:t>
            </a:r>
          </a:p>
          <a:p>
            <a:endParaRPr lang="nl-NL" sz="2800" dirty="0">
              <a:latin typeface="HK Grotesk"/>
            </a:endParaRPr>
          </a:p>
          <a:p>
            <a:pPr marL="457200" indent="-457200">
              <a:buFont typeface="Arial" panose="020B0604020202020204" pitchFamily="34" charset="0"/>
              <a:buChar char="•"/>
            </a:pPr>
            <a:r>
              <a:rPr lang="nl-NL" sz="2800" dirty="0">
                <a:latin typeface="HK Grotesk"/>
              </a:rPr>
              <a:t>Eind 2023: 12 casussen in 9 gemeenten (waarvan 8 overgedragen naar casusteam, 4 nog in consult)  </a:t>
            </a:r>
          </a:p>
          <a:p>
            <a:pPr marL="457200" indent="-457200">
              <a:buFont typeface="Arial" panose="020B0604020202020204" pitchFamily="34" charset="0"/>
              <a:buChar char="•"/>
            </a:pPr>
            <a:endParaRPr lang="nl-NL" sz="2800" dirty="0">
              <a:latin typeface="HK Grotesk"/>
            </a:endParaRPr>
          </a:p>
          <a:p>
            <a:pPr marL="457200" indent="-457200">
              <a:buFont typeface="Arial" panose="020B0604020202020204" pitchFamily="34" charset="0"/>
              <a:buChar char="•"/>
            </a:pPr>
            <a:endParaRPr lang="nl-NL" sz="2800" dirty="0">
              <a:latin typeface="HK Grotesk"/>
            </a:endParaRPr>
          </a:p>
          <a:p>
            <a:pPr marL="457200" indent="-457200">
              <a:buFont typeface="Arial" panose="020B0604020202020204" pitchFamily="34" charset="0"/>
              <a:buChar char="•"/>
            </a:pPr>
            <a:endParaRPr lang="nl-NL" sz="2800" dirty="0">
              <a:latin typeface="HK Grotesk"/>
            </a:endParaRPr>
          </a:p>
          <a:p>
            <a:pPr marL="457200" indent="-457200">
              <a:buFont typeface="Arial" panose="020B0604020202020204" pitchFamily="34" charset="0"/>
              <a:buChar char="•"/>
            </a:pPr>
            <a:endParaRPr lang="nl-NL" sz="2800" dirty="0">
              <a:latin typeface="HK Grotesk"/>
            </a:endParaRPr>
          </a:p>
          <a:p>
            <a:pPr marL="457200" indent="-457200">
              <a:buFont typeface="Arial" panose="020B0604020202020204" pitchFamily="34" charset="0"/>
              <a:buChar char="•"/>
            </a:pPr>
            <a:endParaRPr lang="nl-NL" sz="2800" dirty="0">
              <a:latin typeface="HK Grotesk"/>
            </a:endParaRPr>
          </a:p>
          <a:p>
            <a:pPr marL="457200" indent="-457200">
              <a:buFont typeface="Arial" panose="020B0604020202020204" pitchFamily="34" charset="0"/>
              <a:buChar char="•"/>
            </a:pPr>
            <a:endParaRPr lang="nl-NL" sz="2800" dirty="0">
              <a:latin typeface="HK Grotesk"/>
            </a:endParaRPr>
          </a:p>
          <a:p>
            <a:pPr marL="457200" indent="-457200">
              <a:buFont typeface="Arial" panose="020B0604020202020204" pitchFamily="34" charset="0"/>
              <a:buChar char="•"/>
            </a:pPr>
            <a:endParaRPr lang="nl-NL" sz="2800" dirty="0">
              <a:latin typeface="HK Grotesk"/>
            </a:endParaRPr>
          </a:p>
          <a:p>
            <a:pPr marL="457200" indent="-457200">
              <a:buFont typeface="Arial" panose="020B0604020202020204" pitchFamily="34" charset="0"/>
              <a:buChar char="•"/>
            </a:pPr>
            <a:endParaRPr lang="nl-NL" sz="2800" dirty="0">
              <a:latin typeface="HK Grotesk"/>
            </a:endParaRPr>
          </a:p>
          <a:p>
            <a:pPr marL="457200" indent="-457200">
              <a:buFont typeface="Arial" panose="020B0604020202020204" pitchFamily="34" charset="0"/>
              <a:buChar char="•"/>
            </a:pPr>
            <a:endParaRPr lang="nl-NL" sz="2800" dirty="0">
              <a:latin typeface="HK Grotesk"/>
            </a:endParaRPr>
          </a:p>
          <a:p>
            <a:pPr marL="457200" indent="-457200">
              <a:buFont typeface="Arial" panose="020B0604020202020204" pitchFamily="34" charset="0"/>
              <a:buChar char="•"/>
            </a:pPr>
            <a:endParaRPr lang="nl-NL" sz="2800" dirty="0">
              <a:latin typeface="HK Grotesk"/>
            </a:endParaRPr>
          </a:p>
          <a:p>
            <a:pPr marL="457200" indent="-457200">
              <a:buFont typeface="Arial" panose="020B0604020202020204" pitchFamily="34" charset="0"/>
              <a:buChar char="•"/>
            </a:pPr>
            <a:r>
              <a:rPr lang="nl-NL" sz="2800" dirty="0">
                <a:latin typeface="HK Grotesk"/>
              </a:rPr>
              <a:t>Begin 2024: Pilot ‘on </a:t>
            </a:r>
            <a:r>
              <a:rPr lang="nl-NL" sz="2800" dirty="0" err="1">
                <a:latin typeface="HK Grotesk"/>
              </a:rPr>
              <a:t>hold</a:t>
            </a:r>
            <a:r>
              <a:rPr lang="nl-NL" sz="2800" dirty="0">
                <a:latin typeface="HK Grotesk"/>
              </a:rPr>
              <a:t>’ vanwege knelpunten in overdracht naar casusteams</a:t>
            </a:r>
          </a:p>
          <a:p>
            <a:pPr marL="457200" indent="-457200">
              <a:buFont typeface="Arial" panose="020B0604020202020204" pitchFamily="34" charset="0"/>
              <a:buChar char="•"/>
            </a:pPr>
            <a:r>
              <a:rPr lang="nl-NL" sz="2800" dirty="0">
                <a:latin typeface="HK Grotesk"/>
              </a:rPr>
              <a:t>Midden 2024: Einde pilot  </a:t>
            </a:r>
          </a:p>
          <a:p>
            <a:pPr marL="457200" indent="-457200">
              <a:buFont typeface="Arial" panose="020B0604020202020204" pitchFamily="34" charset="0"/>
              <a:buChar char="•"/>
            </a:pPr>
            <a:endParaRPr lang="nl-NL" sz="3200" dirty="0"/>
          </a:p>
          <a:p>
            <a:endParaRPr lang="nl-NL" sz="3200" dirty="0">
              <a:latin typeface="Verdana"/>
              <a:ea typeface="Verdana"/>
            </a:endParaRPr>
          </a:p>
        </p:txBody>
      </p:sp>
    </p:spTree>
    <p:extLst>
      <p:ext uri="{BB962C8B-B14F-4D97-AF65-F5344CB8AC3E}">
        <p14:creationId xmlns:p14="http://schemas.microsoft.com/office/powerpoint/2010/main" val="2319362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6CD17-1790-B89B-E009-0F6932BFEB77}"/>
            </a:ext>
          </a:extLst>
        </p:cNvPr>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93DF1EBC-43EB-C2D3-82C4-B230C8EAC3D4}"/>
              </a:ext>
            </a:extLst>
          </p:cNvPr>
          <p:cNvSpPr>
            <a:spLocks noGrp="1"/>
          </p:cNvSpPr>
          <p:nvPr>
            <p:ph type="body" sz="quarter" idx="12"/>
          </p:nvPr>
        </p:nvSpPr>
        <p:spPr>
          <a:xfrm>
            <a:off x="967700" y="982699"/>
            <a:ext cx="14833432" cy="940245"/>
          </a:xfrm>
        </p:spPr>
        <p:txBody>
          <a:bodyPr/>
          <a:lstStyle/>
          <a:p>
            <a:r>
              <a:rPr lang="nl-NL"/>
              <a:t>Wat….is MDA++ </a:t>
            </a:r>
          </a:p>
        </p:txBody>
      </p:sp>
      <p:sp>
        <p:nvSpPr>
          <p:cNvPr id="10" name="Rechthoek 9" descr="Oog">
            <a:extLst>
              <a:ext uri="{FF2B5EF4-FFF2-40B4-BE49-F238E27FC236}">
                <a16:creationId xmlns:a16="http://schemas.microsoft.com/office/drawing/2014/main" id="{5728A2CE-1EC0-66E5-10A2-243F13CFA811}"/>
              </a:ext>
            </a:extLst>
          </p:cNvPr>
          <p:cNvSpPr/>
          <p:nvPr/>
        </p:nvSpPr>
        <p:spPr>
          <a:xfrm>
            <a:off x="606627" y="952885"/>
            <a:ext cx="970059" cy="97005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
        <p:nvSpPr>
          <p:cNvPr id="12" name="Afgeronde rechthoek 9">
            <a:extLst>
              <a:ext uri="{FF2B5EF4-FFF2-40B4-BE49-F238E27FC236}">
                <a16:creationId xmlns:a16="http://schemas.microsoft.com/office/drawing/2014/main" id="{D18CCBE2-296C-44A5-B455-57FD6CEDCED4}"/>
              </a:ext>
            </a:extLst>
          </p:cNvPr>
          <p:cNvSpPr/>
          <p:nvPr/>
        </p:nvSpPr>
        <p:spPr>
          <a:xfrm>
            <a:off x="227283" y="343966"/>
            <a:ext cx="16921727" cy="166169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defTabSz="1371691"/>
            <a:endParaRPr lang="nl-NL" sz="2700">
              <a:solidFill>
                <a:prstClr val="black">
                  <a:hueOff val="0"/>
                  <a:satOff val="0"/>
                  <a:lumOff val="0"/>
                  <a:alphaOff val="0"/>
                </a:prstClr>
              </a:solidFill>
              <a:latin typeface="Calibri" panose="020F0502020204030204"/>
            </a:endParaRPr>
          </a:p>
        </p:txBody>
      </p:sp>
      <p:sp>
        <p:nvSpPr>
          <p:cNvPr id="3" name="Tekstvak 2">
            <a:extLst>
              <a:ext uri="{FF2B5EF4-FFF2-40B4-BE49-F238E27FC236}">
                <a16:creationId xmlns:a16="http://schemas.microsoft.com/office/drawing/2014/main" id="{45A2843B-3977-5236-1FE7-E5EFF3E3A97F}"/>
              </a:ext>
            </a:extLst>
          </p:cNvPr>
          <p:cNvSpPr txBox="1"/>
          <p:nvPr/>
        </p:nvSpPr>
        <p:spPr>
          <a:xfrm>
            <a:off x="2340730" y="149490"/>
            <a:ext cx="13701681" cy="24166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3477" tIns="253477" rIns="253477" bIns="253477" numCol="1" spcCol="1270" anchor="ctr" anchorCtr="0">
            <a:noAutofit/>
          </a:bodyPr>
          <a:lstStyle/>
          <a:p>
            <a:pPr defTabSz="1133551">
              <a:spcBef>
                <a:spcPct val="0"/>
              </a:spcBef>
              <a:spcAft>
                <a:spcPct val="35000"/>
              </a:spcAft>
            </a:pPr>
            <a:r>
              <a:rPr lang="nl-NL" sz="6600" dirty="0">
                <a:solidFill>
                  <a:srgbClr val="2A8BBF"/>
                </a:solidFill>
                <a:latin typeface="Calibri" panose="020F0502020204030204"/>
              </a:rPr>
              <a:t>Inrichting van MDA++ in Brabant Oost</a:t>
            </a:r>
            <a:endParaRPr lang="en-US" sz="6600" dirty="0">
              <a:solidFill>
                <a:srgbClr val="2A8BBF"/>
              </a:solidFill>
              <a:latin typeface="Calibri" panose="020F0502020204030204"/>
            </a:endParaRPr>
          </a:p>
        </p:txBody>
      </p:sp>
      <p:sp>
        <p:nvSpPr>
          <p:cNvPr id="6" name="Rechthoek 5" descr="Oog">
            <a:extLst>
              <a:ext uri="{FF2B5EF4-FFF2-40B4-BE49-F238E27FC236}">
                <a16:creationId xmlns:a16="http://schemas.microsoft.com/office/drawing/2014/main" id="{B9C9A2E8-709B-D58D-B74E-69A7ED6B457E}"/>
              </a:ext>
            </a:extLst>
          </p:cNvPr>
          <p:cNvSpPr/>
          <p:nvPr/>
        </p:nvSpPr>
        <p:spPr>
          <a:xfrm>
            <a:off x="726421" y="688380"/>
            <a:ext cx="1317281" cy="131728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pPr defTabSz="1371691"/>
            <a:endParaRPr lang="nl-NL" sz="2700">
              <a:solidFill>
                <a:prstClr val="white"/>
              </a:solidFill>
              <a:latin typeface="Calibri" panose="020F0502020204030204"/>
            </a:endParaRPr>
          </a:p>
        </p:txBody>
      </p:sp>
      <p:pic>
        <p:nvPicPr>
          <p:cNvPr id="2" name="Afbeelding 1">
            <a:extLst>
              <a:ext uri="{FF2B5EF4-FFF2-40B4-BE49-F238E27FC236}">
                <a16:creationId xmlns:a16="http://schemas.microsoft.com/office/drawing/2014/main" id="{EBA04F44-7D83-F4CA-E2B7-428712054D1F}"/>
              </a:ext>
            </a:extLst>
          </p:cNvPr>
          <p:cNvPicPr>
            <a:picLocks noChangeAspect="1"/>
          </p:cNvPicPr>
          <p:nvPr/>
        </p:nvPicPr>
        <p:blipFill>
          <a:blip r:embed="rId5"/>
          <a:stretch>
            <a:fillRect/>
          </a:stretch>
        </p:blipFill>
        <p:spPr>
          <a:xfrm>
            <a:off x="15991873" y="9062358"/>
            <a:ext cx="617798" cy="617798"/>
          </a:xfrm>
          <a:prstGeom prst="rect">
            <a:avLst/>
          </a:prstGeom>
        </p:spPr>
      </p:pic>
      <p:pic>
        <p:nvPicPr>
          <p:cNvPr id="8" name="Afbeelding 7">
            <a:extLst>
              <a:ext uri="{FF2B5EF4-FFF2-40B4-BE49-F238E27FC236}">
                <a16:creationId xmlns:a16="http://schemas.microsoft.com/office/drawing/2014/main" id="{378AC54C-C86E-DA79-1FD9-E477485D9AE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2703" b="7508"/>
          <a:stretch/>
        </p:blipFill>
        <p:spPr bwMode="auto">
          <a:xfrm>
            <a:off x="67288" y="2781142"/>
            <a:ext cx="16542383" cy="633336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864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90B7D-8ECB-20EE-EA6D-6F88E069C120}"/>
            </a:ext>
          </a:extLst>
        </p:cNvPr>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AE2B110-FFB3-CF8A-16DC-6F0C8B9C0E69}"/>
              </a:ext>
            </a:extLst>
          </p:cNvPr>
          <p:cNvSpPr>
            <a:spLocks noGrp="1"/>
          </p:cNvSpPr>
          <p:nvPr>
            <p:ph type="body" sz="quarter" idx="12"/>
          </p:nvPr>
        </p:nvSpPr>
        <p:spPr>
          <a:xfrm>
            <a:off x="967700" y="982699"/>
            <a:ext cx="14833432" cy="940245"/>
          </a:xfrm>
        </p:spPr>
        <p:txBody>
          <a:bodyPr/>
          <a:lstStyle/>
          <a:p>
            <a:r>
              <a:rPr lang="nl-NL"/>
              <a:t>Wat….is MDA++ </a:t>
            </a:r>
          </a:p>
        </p:txBody>
      </p:sp>
      <p:sp>
        <p:nvSpPr>
          <p:cNvPr id="10" name="Rechthoek 9" descr="Oog">
            <a:extLst>
              <a:ext uri="{FF2B5EF4-FFF2-40B4-BE49-F238E27FC236}">
                <a16:creationId xmlns:a16="http://schemas.microsoft.com/office/drawing/2014/main" id="{D03A35D3-B8C5-DCD9-398E-C363687595BB}"/>
              </a:ext>
            </a:extLst>
          </p:cNvPr>
          <p:cNvSpPr/>
          <p:nvPr/>
        </p:nvSpPr>
        <p:spPr>
          <a:xfrm>
            <a:off x="606627" y="952885"/>
            <a:ext cx="970059" cy="97005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
        <p:nvSpPr>
          <p:cNvPr id="12" name="Afgeronde rechthoek 9">
            <a:extLst>
              <a:ext uri="{FF2B5EF4-FFF2-40B4-BE49-F238E27FC236}">
                <a16:creationId xmlns:a16="http://schemas.microsoft.com/office/drawing/2014/main" id="{E0662F9A-8216-C38D-009C-B46947EF205E}"/>
              </a:ext>
            </a:extLst>
          </p:cNvPr>
          <p:cNvSpPr/>
          <p:nvPr/>
        </p:nvSpPr>
        <p:spPr>
          <a:xfrm>
            <a:off x="227283" y="343966"/>
            <a:ext cx="16921727" cy="239505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defTabSz="1371691"/>
            <a:endParaRPr lang="nl-NL" sz="2700">
              <a:solidFill>
                <a:prstClr val="black">
                  <a:hueOff val="0"/>
                  <a:satOff val="0"/>
                  <a:lumOff val="0"/>
                  <a:alphaOff val="0"/>
                </a:prstClr>
              </a:solidFill>
              <a:latin typeface="Calibri" panose="020F0502020204030204"/>
            </a:endParaRPr>
          </a:p>
        </p:txBody>
      </p:sp>
      <p:sp>
        <p:nvSpPr>
          <p:cNvPr id="14" name="Tekstvak 13">
            <a:extLst>
              <a:ext uri="{FF2B5EF4-FFF2-40B4-BE49-F238E27FC236}">
                <a16:creationId xmlns:a16="http://schemas.microsoft.com/office/drawing/2014/main" id="{DDD8CDCB-7014-B08B-E698-EDA22587EA17}"/>
              </a:ext>
            </a:extLst>
          </p:cNvPr>
          <p:cNvSpPr txBox="1"/>
          <p:nvPr/>
        </p:nvSpPr>
        <p:spPr>
          <a:xfrm>
            <a:off x="2340730" y="149490"/>
            <a:ext cx="14808280" cy="23950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3477" tIns="253477" rIns="253477" bIns="253477" numCol="1" spcCol="1270" anchor="ctr" anchorCtr="0">
            <a:noAutofit/>
          </a:bodyPr>
          <a:lstStyle/>
          <a:p>
            <a:r>
              <a:rPr lang="nl-NL" sz="6600" dirty="0">
                <a:solidFill>
                  <a:srgbClr val="2A8BBF"/>
                </a:solidFill>
                <a:latin typeface="Calibri" panose="020F0502020204030204" pitchFamily="34" charset="0"/>
                <a:ea typeface="Verdana" panose="020B0604030504040204"/>
                <a:cs typeface="Calibri" panose="020F0502020204030204" pitchFamily="34" charset="0"/>
              </a:rPr>
              <a:t>Resultaten uit analyseteams</a:t>
            </a:r>
            <a:endParaRPr lang="nl-NL" sz="6600" b="1" dirty="0">
              <a:solidFill>
                <a:srgbClr val="2A8BBF"/>
              </a:solidFill>
              <a:latin typeface="Calibri" panose="020F0502020204030204" pitchFamily="34" charset="0"/>
              <a:ea typeface="Verdana" panose="020B0604030504040204"/>
              <a:cs typeface="Calibri" panose="020F0502020204030204" pitchFamily="34" charset="0"/>
            </a:endParaRPr>
          </a:p>
        </p:txBody>
      </p:sp>
      <p:sp>
        <p:nvSpPr>
          <p:cNvPr id="2" name="Rechthoek 1" descr="Hulpmiddelen">
            <a:extLst>
              <a:ext uri="{FF2B5EF4-FFF2-40B4-BE49-F238E27FC236}">
                <a16:creationId xmlns:a16="http://schemas.microsoft.com/office/drawing/2014/main" id="{804D4876-8FF0-779E-C114-D2AB4C4B615D}"/>
              </a:ext>
            </a:extLst>
          </p:cNvPr>
          <p:cNvSpPr/>
          <p:nvPr/>
        </p:nvSpPr>
        <p:spPr>
          <a:xfrm>
            <a:off x="967700" y="778657"/>
            <a:ext cx="970059" cy="970059"/>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nl-NL"/>
          </a:p>
        </p:txBody>
      </p:sp>
      <p:pic>
        <p:nvPicPr>
          <p:cNvPr id="3" name="Afbeelding 2">
            <a:extLst>
              <a:ext uri="{FF2B5EF4-FFF2-40B4-BE49-F238E27FC236}">
                <a16:creationId xmlns:a16="http://schemas.microsoft.com/office/drawing/2014/main" id="{936A5D63-0996-9A4D-A7D4-A49A6054AB11}"/>
              </a:ext>
            </a:extLst>
          </p:cNvPr>
          <p:cNvPicPr>
            <a:picLocks noChangeAspect="1"/>
          </p:cNvPicPr>
          <p:nvPr/>
        </p:nvPicPr>
        <p:blipFill>
          <a:blip r:embed="rId7"/>
          <a:stretch>
            <a:fillRect/>
          </a:stretch>
        </p:blipFill>
        <p:spPr>
          <a:xfrm>
            <a:off x="15991873" y="9062358"/>
            <a:ext cx="617798" cy="617798"/>
          </a:xfrm>
          <a:prstGeom prst="rect">
            <a:avLst/>
          </a:prstGeom>
        </p:spPr>
      </p:pic>
      <p:sp>
        <p:nvSpPr>
          <p:cNvPr id="5" name="Tekstvak 4">
            <a:extLst>
              <a:ext uri="{FF2B5EF4-FFF2-40B4-BE49-F238E27FC236}">
                <a16:creationId xmlns:a16="http://schemas.microsoft.com/office/drawing/2014/main" id="{38A81057-03B5-B040-ADFE-9B138C504F6F}"/>
              </a:ext>
            </a:extLst>
          </p:cNvPr>
          <p:cNvSpPr txBox="1"/>
          <p:nvPr/>
        </p:nvSpPr>
        <p:spPr>
          <a:xfrm>
            <a:off x="967700" y="3183280"/>
            <a:ext cx="16181309" cy="6654450"/>
          </a:xfrm>
          <a:prstGeom prst="rect">
            <a:avLst/>
          </a:prstGeom>
          <a:noFill/>
        </p:spPr>
        <p:txBody>
          <a:bodyPr wrap="square">
            <a:spAutoFit/>
          </a:bodyPr>
          <a:lstStyle/>
          <a:p>
            <a:pPr marL="571500" indent="-571500">
              <a:lnSpc>
                <a:spcPct val="150000"/>
              </a:lnSpc>
              <a:buFontTx/>
              <a:buChar char="+"/>
            </a:pPr>
            <a:r>
              <a:rPr lang="nl-NL" sz="3600" dirty="0">
                <a:latin typeface="HK Grotesk"/>
              </a:rPr>
              <a:t>Samenwerking positief gewaardeerd in de analyseteams: expertise, betrokkenheid</a:t>
            </a:r>
          </a:p>
          <a:p>
            <a:pPr marL="571500" indent="-571500">
              <a:lnSpc>
                <a:spcPct val="150000"/>
              </a:lnSpc>
              <a:buFontTx/>
              <a:buChar char="+"/>
            </a:pPr>
            <a:r>
              <a:rPr lang="nl-NL" sz="3600" dirty="0">
                <a:latin typeface="HK Grotesk"/>
              </a:rPr>
              <a:t>In de analyses aandacht voor risicofactoren, patronen van geweld en factoren die onveiligheid in stand houden</a:t>
            </a:r>
          </a:p>
          <a:p>
            <a:pPr>
              <a:lnSpc>
                <a:spcPct val="150000"/>
              </a:lnSpc>
            </a:pPr>
            <a:endParaRPr lang="nl-NL" sz="3600" dirty="0">
              <a:latin typeface="HK Grotesk"/>
            </a:endParaRPr>
          </a:p>
          <a:p>
            <a:pPr marL="571500" indent="-571500">
              <a:lnSpc>
                <a:spcPct val="150000"/>
              </a:lnSpc>
              <a:buFontTx/>
              <a:buChar char="-"/>
            </a:pPr>
            <a:r>
              <a:rPr lang="nl-NL" sz="3600" dirty="0">
                <a:latin typeface="HK Grotesk"/>
              </a:rPr>
              <a:t>Ontbreken van voorinformatie</a:t>
            </a:r>
          </a:p>
          <a:p>
            <a:pPr marL="571500" indent="-571500">
              <a:lnSpc>
                <a:spcPct val="150000"/>
              </a:lnSpc>
              <a:buFontTx/>
              <a:buChar char="-"/>
            </a:pPr>
            <a:r>
              <a:rPr lang="nl-NL" sz="3600" dirty="0">
                <a:latin typeface="HK Grotesk"/>
              </a:rPr>
              <a:t>Geen betrokkenheid van huishoudens</a:t>
            </a:r>
          </a:p>
          <a:p>
            <a:pPr marL="571500" indent="-571500">
              <a:lnSpc>
                <a:spcPct val="150000"/>
              </a:lnSpc>
              <a:buFontTx/>
              <a:buChar char="-"/>
            </a:pPr>
            <a:r>
              <a:rPr lang="nl-NL" sz="3600" dirty="0">
                <a:latin typeface="HK Grotesk"/>
              </a:rPr>
              <a:t>Onvoldoende doorstroom naar casusteams </a:t>
            </a:r>
            <a:r>
              <a:rPr lang="nl-NL" sz="3600" dirty="0" err="1">
                <a:latin typeface="HK Grotesk"/>
              </a:rPr>
              <a:t>ivm</a:t>
            </a:r>
            <a:r>
              <a:rPr lang="nl-NL" sz="3600" dirty="0">
                <a:latin typeface="HK Grotesk"/>
              </a:rPr>
              <a:t> ontbreken casusregisseurs met passende expertise en affiniteit</a:t>
            </a:r>
          </a:p>
        </p:txBody>
      </p:sp>
    </p:spTree>
    <p:extLst>
      <p:ext uri="{BB962C8B-B14F-4D97-AF65-F5344CB8AC3E}">
        <p14:creationId xmlns:p14="http://schemas.microsoft.com/office/powerpoint/2010/main" val="521131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3B1BE-A114-AC26-B50D-3CC94C2777C8}"/>
            </a:ext>
          </a:extLst>
        </p:cNvPr>
        <p:cNvGrpSpPr/>
        <p:nvPr/>
      </p:nvGrpSpPr>
      <p:grpSpPr>
        <a:xfrm>
          <a:off x="0" y="0"/>
          <a:ext cx="0" cy="0"/>
          <a:chOff x="0" y="0"/>
          <a:chExt cx="0" cy="0"/>
        </a:xfrm>
      </p:grpSpPr>
      <p:sp>
        <p:nvSpPr>
          <p:cNvPr id="6" name="Tijdelijke aanduiding voor tekst 2">
            <a:extLst>
              <a:ext uri="{FF2B5EF4-FFF2-40B4-BE49-F238E27FC236}">
                <a16:creationId xmlns:a16="http://schemas.microsoft.com/office/drawing/2014/main" id="{8C06B62A-F9F3-8797-A513-80D6DB91CFD5}"/>
              </a:ext>
            </a:extLst>
          </p:cNvPr>
          <p:cNvSpPr>
            <a:spLocks noGrp="1"/>
          </p:cNvSpPr>
          <p:nvPr>
            <p:ph type="body" sz="quarter" idx="12"/>
          </p:nvPr>
        </p:nvSpPr>
        <p:spPr>
          <a:xfrm>
            <a:off x="1312046" y="4674171"/>
            <a:ext cx="14833432" cy="940245"/>
          </a:xfrm>
        </p:spPr>
        <p:txBody>
          <a:bodyPr>
            <a:normAutofit/>
          </a:bodyPr>
          <a:lstStyle/>
          <a:p>
            <a:pPr lvl="0"/>
            <a:r>
              <a:rPr lang="nl-NL" kern="100" dirty="0">
                <a:latin typeface="HK Grotesk"/>
                <a:ea typeface="Aptos" panose="020B0004020202020204" pitchFamily="34" charset="0"/>
                <a:cs typeface="Times New Roman" panose="02020603050405020304" pitchFamily="18" charset="0"/>
              </a:rPr>
              <a:t>Lessen uit MDA++</a:t>
            </a:r>
          </a:p>
        </p:txBody>
      </p:sp>
    </p:spTree>
    <p:extLst>
      <p:ext uri="{BB962C8B-B14F-4D97-AF65-F5344CB8AC3E}">
        <p14:creationId xmlns:p14="http://schemas.microsoft.com/office/powerpoint/2010/main" val="4250594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F4D5052F-B141-F31E-0A08-68EF14210820}"/>
              </a:ext>
            </a:extLst>
          </p:cNvPr>
          <p:cNvSpPr>
            <a:spLocks noGrp="1"/>
          </p:cNvSpPr>
          <p:nvPr>
            <p:ph type="body" sz="quarter" idx="12"/>
          </p:nvPr>
        </p:nvSpPr>
        <p:spPr>
          <a:xfrm>
            <a:off x="967700" y="982699"/>
            <a:ext cx="14833432" cy="940245"/>
          </a:xfrm>
        </p:spPr>
        <p:txBody>
          <a:bodyPr/>
          <a:lstStyle/>
          <a:p>
            <a:r>
              <a:rPr lang="nl-NL"/>
              <a:t>Wat….is MDA++ </a:t>
            </a:r>
          </a:p>
        </p:txBody>
      </p:sp>
      <p:sp>
        <p:nvSpPr>
          <p:cNvPr id="10" name="Rechthoek 9" descr="Oog">
            <a:extLst>
              <a:ext uri="{FF2B5EF4-FFF2-40B4-BE49-F238E27FC236}">
                <a16:creationId xmlns:a16="http://schemas.microsoft.com/office/drawing/2014/main" id="{8EFC41CA-CAEB-934B-47BD-70C1CB11A6E7}"/>
              </a:ext>
            </a:extLst>
          </p:cNvPr>
          <p:cNvSpPr/>
          <p:nvPr/>
        </p:nvSpPr>
        <p:spPr>
          <a:xfrm>
            <a:off x="606627" y="952885"/>
            <a:ext cx="970059" cy="97005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
        <p:nvSpPr>
          <p:cNvPr id="12" name="Afgeronde rechthoek 9">
            <a:extLst>
              <a:ext uri="{FF2B5EF4-FFF2-40B4-BE49-F238E27FC236}">
                <a16:creationId xmlns:a16="http://schemas.microsoft.com/office/drawing/2014/main" id="{BC4F16F5-911E-9B57-73C6-EF1667E79035}"/>
              </a:ext>
            </a:extLst>
          </p:cNvPr>
          <p:cNvSpPr/>
          <p:nvPr/>
        </p:nvSpPr>
        <p:spPr>
          <a:xfrm>
            <a:off x="227283" y="343966"/>
            <a:ext cx="16921727" cy="239505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defTabSz="1371691"/>
            <a:endParaRPr lang="nl-NL" sz="2700">
              <a:solidFill>
                <a:prstClr val="black">
                  <a:hueOff val="0"/>
                  <a:satOff val="0"/>
                  <a:lumOff val="0"/>
                  <a:alphaOff val="0"/>
                </a:prstClr>
              </a:solidFill>
              <a:latin typeface="Calibri" panose="020F0502020204030204"/>
            </a:endParaRPr>
          </a:p>
        </p:txBody>
      </p:sp>
      <p:sp>
        <p:nvSpPr>
          <p:cNvPr id="14" name="Tekstvak 13">
            <a:extLst>
              <a:ext uri="{FF2B5EF4-FFF2-40B4-BE49-F238E27FC236}">
                <a16:creationId xmlns:a16="http://schemas.microsoft.com/office/drawing/2014/main" id="{CC5CF708-80C5-0866-FF16-A394E2CA8624}"/>
              </a:ext>
            </a:extLst>
          </p:cNvPr>
          <p:cNvSpPr txBox="1"/>
          <p:nvPr/>
        </p:nvSpPr>
        <p:spPr>
          <a:xfrm>
            <a:off x="2340730" y="149490"/>
            <a:ext cx="14808280" cy="23950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3477" tIns="253477" rIns="253477" bIns="253477" numCol="1" spcCol="1270" anchor="ctr" anchorCtr="0">
            <a:noAutofit/>
          </a:bodyPr>
          <a:lstStyle/>
          <a:p>
            <a:pPr defTabSz="1133551">
              <a:spcBef>
                <a:spcPct val="0"/>
              </a:spcBef>
              <a:spcAft>
                <a:spcPct val="35000"/>
              </a:spcAft>
            </a:pPr>
            <a:r>
              <a:rPr lang="nl-NL" sz="6600" dirty="0">
                <a:solidFill>
                  <a:srgbClr val="2A8BBF"/>
                </a:solidFill>
                <a:latin typeface="Calibri" panose="020F0502020204030204"/>
              </a:rPr>
              <a:t>Resultaten en werkzame elementen  </a:t>
            </a:r>
            <a:endParaRPr lang="en-US" sz="6600" dirty="0">
              <a:solidFill>
                <a:srgbClr val="2A8BBF"/>
              </a:solidFill>
              <a:latin typeface="Calibri" panose="020F0502020204030204"/>
            </a:endParaRPr>
          </a:p>
        </p:txBody>
      </p:sp>
      <p:sp>
        <p:nvSpPr>
          <p:cNvPr id="2" name="Rechthoek 1" descr="Hulpmiddelen">
            <a:extLst>
              <a:ext uri="{FF2B5EF4-FFF2-40B4-BE49-F238E27FC236}">
                <a16:creationId xmlns:a16="http://schemas.microsoft.com/office/drawing/2014/main" id="{B67293EE-E368-1E16-2883-4DCBFC83EEB0}"/>
              </a:ext>
            </a:extLst>
          </p:cNvPr>
          <p:cNvSpPr/>
          <p:nvPr/>
        </p:nvSpPr>
        <p:spPr>
          <a:xfrm>
            <a:off x="967700" y="778657"/>
            <a:ext cx="970059" cy="970059"/>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nl-NL"/>
          </a:p>
        </p:txBody>
      </p:sp>
      <p:pic>
        <p:nvPicPr>
          <p:cNvPr id="3" name="Afbeelding 2">
            <a:extLst>
              <a:ext uri="{FF2B5EF4-FFF2-40B4-BE49-F238E27FC236}">
                <a16:creationId xmlns:a16="http://schemas.microsoft.com/office/drawing/2014/main" id="{BFC6E0EC-C7E9-AA76-A36C-9612D49F042F}"/>
              </a:ext>
            </a:extLst>
          </p:cNvPr>
          <p:cNvPicPr>
            <a:picLocks noChangeAspect="1"/>
          </p:cNvPicPr>
          <p:nvPr/>
        </p:nvPicPr>
        <p:blipFill>
          <a:blip r:embed="rId7"/>
          <a:stretch>
            <a:fillRect/>
          </a:stretch>
        </p:blipFill>
        <p:spPr>
          <a:xfrm>
            <a:off x="15991873" y="9062358"/>
            <a:ext cx="617798" cy="617798"/>
          </a:xfrm>
          <a:prstGeom prst="rect">
            <a:avLst/>
          </a:prstGeom>
        </p:spPr>
      </p:pic>
      <p:sp>
        <p:nvSpPr>
          <p:cNvPr id="5" name="Tekstvak 5">
            <a:extLst>
              <a:ext uri="{FF2B5EF4-FFF2-40B4-BE49-F238E27FC236}">
                <a16:creationId xmlns:a16="http://schemas.microsoft.com/office/drawing/2014/main" id="{802A6317-06FF-B847-B0AA-E86642C6C95D}"/>
              </a:ext>
            </a:extLst>
          </p:cNvPr>
          <p:cNvSpPr txBox="1"/>
          <p:nvPr/>
        </p:nvSpPr>
        <p:spPr>
          <a:xfrm>
            <a:off x="606627" y="2983300"/>
            <a:ext cx="17442879" cy="6555641"/>
          </a:xfrm>
          <a:prstGeom prst="rect">
            <a:avLst/>
          </a:prstGeom>
          <a:noFill/>
        </p:spPr>
        <p:txBody>
          <a:bodyPr wrap="square" lIns="91440" tIns="45720" rIns="91440" bIns="45720" anchor="t">
            <a:spAutoFit/>
          </a:bodyPr>
          <a:lstStyle/>
          <a:p>
            <a:r>
              <a:rPr lang="nl-NL" sz="2800" b="1" dirty="0">
                <a:latin typeface="HK Grotesk"/>
                <a:ea typeface="Verdana" panose="020B0604030504040204"/>
              </a:rPr>
              <a:t>Positieve resultaten</a:t>
            </a:r>
          </a:p>
          <a:p>
            <a:endParaRPr lang="nl-NL" sz="2800" b="1" dirty="0">
              <a:latin typeface="HK Grotesk"/>
              <a:ea typeface="Verdana" panose="020B0604030504040204"/>
            </a:endParaRPr>
          </a:p>
          <a:p>
            <a:pPr marL="457200" indent="-457200">
              <a:buFont typeface="Arial" panose="020B0604020202020204" pitchFamily="34" charset="0"/>
              <a:buChar char="•"/>
            </a:pPr>
            <a:r>
              <a:rPr lang="nl-NL" sz="2800" dirty="0">
                <a:latin typeface="HK Grotesk"/>
                <a:ea typeface="Verdana"/>
              </a:rPr>
              <a:t>Verbetering welzijn en veiligheid</a:t>
            </a:r>
          </a:p>
          <a:p>
            <a:endParaRPr lang="nl-NL" sz="2800" dirty="0">
              <a:latin typeface="HK Grotesk"/>
              <a:ea typeface="Verdana"/>
            </a:endParaRPr>
          </a:p>
          <a:p>
            <a:pPr marL="457200" indent="-457200">
              <a:buFont typeface="Arial" panose="020B0604020202020204" pitchFamily="34" charset="0"/>
              <a:buChar char="•"/>
            </a:pPr>
            <a:r>
              <a:rPr lang="nl-NL" sz="2800" dirty="0">
                <a:latin typeface="HK Grotesk"/>
                <a:ea typeface="Verdana"/>
              </a:rPr>
              <a:t>Deskundigheid en commitment</a:t>
            </a:r>
          </a:p>
          <a:p>
            <a:endParaRPr lang="nl-NL" sz="2800" dirty="0">
              <a:latin typeface="HK Grotesk"/>
              <a:ea typeface="Verdana"/>
            </a:endParaRPr>
          </a:p>
          <a:p>
            <a:pPr marL="457200" indent="-457200">
              <a:buFont typeface="Arial" panose="020B0604020202020204" pitchFamily="34" charset="0"/>
              <a:buChar char="•"/>
            </a:pPr>
            <a:r>
              <a:rPr lang="nl-NL" sz="2800" dirty="0">
                <a:latin typeface="HK Grotesk"/>
                <a:ea typeface="Verdana"/>
              </a:rPr>
              <a:t>Gezamenlijke visie en heldere rolverdeling</a:t>
            </a:r>
          </a:p>
          <a:p>
            <a:pPr marL="457200" indent="-457200">
              <a:buFont typeface="Arial" panose="020B0604020202020204" pitchFamily="34" charset="0"/>
              <a:buChar char="•"/>
            </a:pPr>
            <a:endParaRPr lang="nl-NL" sz="2800" dirty="0">
              <a:latin typeface="HK Grotesk"/>
              <a:ea typeface="Verdana"/>
            </a:endParaRPr>
          </a:p>
          <a:p>
            <a:r>
              <a:rPr lang="nl-NL" sz="2800" b="1" dirty="0">
                <a:latin typeface="HK Grotesk"/>
                <a:ea typeface="Verdana"/>
              </a:rPr>
              <a:t>Maar de vraag ‘wat werkt’ is niet eenvoudig te beantwoorden</a:t>
            </a:r>
          </a:p>
          <a:p>
            <a:endParaRPr lang="nl-NL" sz="2800" b="1" dirty="0">
              <a:latin typeface="HK Grotesk"/>
              <a:ea typeface="Verdana"/>
            </a:endParaRPr>
          </a:p>
          <a:p>
            <a:pPr marL="457200" indent="-457200">
              <a:buFont typeface="Arial" panose="020B0604020202020204" pitchFamily="34" charset="0"/>
              <a:buChar char="•"/>
            </a:pPr>
            <a:r>
              <a:rPr lang="nl-NL" sz="2800" dirty="0">
                <a:latin typeface="HK Grotesk"/>
                <a:ea typeface="Verdana"/>
              </a:rPr>
              <a:t>Wat in de ene regio wel werkt, werkt in een andere regio niet</a:t>
            </a:r>
          </a:p>
          <a:p>
            <a:endParaRPr lang="nl-NL" sz="2800" dirty="0">
              <a:latin typeface="HK Grotesk"/>
              <a:ea typeface="Verdana"/>
            </a:endParaRPr>
          </a:p>
          <a:p>
            <a:pPr marL="457200" indent="-457200">
              <a:buFont typeface="Arial" panose="020B0604020202020204" pitchFamily="34" charset="0"/>
              <a:buChar char="•"/>
            </a:pPr>
            <a:r>
              <a:rPr lang="nl-NL" sz="2800" dirty="0">
                <a:latin typeface="HK Grotesk"/>
                <a:ea typeface="Verdana"/>
              </a:rPr>
              <a:t>Elke regio heeft een eigen invulling van MDA++ (waarbij kernelementen soms niet meer aanwezig zijn)</a:t>
            </a:r>
          </a:p>
          <a:p>
            <a:pPr marL="457200" indent="-457200">
              <a:buFont typeface="Arial" panose="020B0604020202020204" pitchFamily="34" charset="0"/>
              <a:buChar char="•"/>
            </a:pPr>
            <a:endParaRPr lang="nl-NL" sz="2800" dirty="0">
              <a:latin typeface="HK Grotesk"/>
              <a:ea typeface="Verdana"/>
            </a:endParaRPr>
          </a:p>
          <a:p>
            <a:pPr marL="457200" indent="-457200">
              <a:buFont typeface="Arial" panose="020B0604020202020204" pitchFamily="34" charset="0"/>
              <a:buChar char="•"/>
            </a:pPr>
            <a:r>
              <a:rPr lang="nl-NL" sz="2800" dirty="0">
                <a:latin typeface="HK Grotesk"/>
                <a:ea typeface="Verdana"/>
              </a:rPr>
              <a:t>Het succes van MDA++ is afhankelijk van het succes van de reguliere keten</a:t>
            </a:r>
          </a:p>
        </p:txBody>
      </p:sp>
    </p:spTree>
    <p:extLst>
      <p:ext uri="{BB962C8B-B14F-4D97-AF65-F5344CB8AC3E}">
        <p14:creationId xmlns:p14="http://schemas.microsoft.com/office/powerpoint/2010/main" val="1750144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40B25-4A13-D813-E618-F64B078C7418}"/>
            </a:ext>
          </a:extLst>
        </p:cNvPr>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6617BE65-48F7-97C0-A8FB-E4D587E57A6C}"/>
              </a:ext>
            </a:extLst>
          </p:cNvPr>
          <p:cNvSpPr>
            <a:spLocks noGrp="1"/>
          </p:cNvSpPr>
          <p:nvPr>
            <p:ph type="body" sz="quarter" idx="12"/>
          </p:nvPr>
        </p:nvSpPr>
        <p:spPr>
          <a:xfrm>
            <a:off x="967700" y="982699"/>
            <a:ext cx="14833432" cy="940245"/>
          </a:xfrm>
        </p:spPr>
        <p:txBody>
          <a:bodyPr/>
          <a:lstStyle/>
          <a:p>
            <a:r>
              <a:rPr lang="nl-NL"/>
              <a:t>Wat….is MDA++ </a:t>
            </a:r>
          </a:p>
        </p:txBody>
      </p:sp>
      <p:sp>
        <p:nvSpPr>
          <p:cNvPr id="10" name="Rechthoek 9" descr="Oog">
            <a:extLst>
              <a:ext uri="{FF2B5EF4-FFF2-40B4-BE49-F238E27FC236}">
                <a16:creationId xmlns:a16="http://schemas.microsoft.com/office/drawing/2014/main" id="{A11E0A8A-BE22-E3DD-C5C4-D71EC9C717CE}"/>
              </a:ext>
            </a:extLst>
          </p:cNvPr>
          <p:cNvSpPr/>
          <p:nvPr/>
        </p:nvSpPr>
        <p:spPr>
          <a:xfrm>
            <a:off x="606627" y="952885"/>
            <a:ext cx="970059" cy="97005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
        <p:nvSpPr>
          <p:cNvPr id="12" name="Afgeronde rechthoek 9">
            <a:extLst>
              <a:ext uri="{FF2B5EF4-FFF2-40B4-BE49-F238E27FC236}">
                <a16:creationId xmlns:a16="http://schemas.microsoft.com/office/drawing/2014/main" id="{679C7E54-8035-2CAD-5F46-F2C5B289AD11}"/>
              </a:ext>
            </a:extLst>
          </p:cNvPr>
          <p:cNvSpPr/>
          <p:nvPr/>
        </p:nvSpPr>
        <p:spPr>
          <a:xfrm>
            <a:off x="227283" y="343966"/>
            <a:ext cx="16921727" cy="239505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defTabSz="1371691"/>
            <a:endParaRPr lang="nl-NL" sz="2700">
              <a:solidFill>
                <a:prstClr val="black">
                  <a:hueOff val="0"/>
                  <a:satOff val="0"/>
                  <a:lumOff val="0"/>
                  <a:alphaOff val="0"/>
                </a:prstClr>
              </a:solidFill>
              <a:latin typeface="Calibri" panose="020F0502020204030204"/>
            </a:endParaRPr>
          </a:p>
        </p:txBody>
      </p:sp>
      <p:sp>
        <p:nvSpPr>
          <p:cNvPr id="14" name="Tekstvak 13">
            <a:extLst>
              <a:ext uri="{FF2B5EF4-FFF2-40B4-BE49-F238E27FC236}">
                <a16:creationId xmlns:a16="http://schemas.microsoft.com/office/drawing/2014/main" id="{DDDEBB14-10D9-C8DE-C1E9-667A54DD6174}"/>
              </a:ext>
            </a:extLst>
          </p:cNvPr>
          <p:cNvSpPr txBox="1"/>
          <p:nvPr/>
        </p:nvSpPr>
        <p:spPr>
          <a:xfrm>
            <a:off x="2340730" y="149490"/>
            <a:ext cx="14808280" cy="23950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3477" tIns="253477" rIns="253477" bIns="253477" numCol="1" spcCol="1270" anchor="ctr" anchorCtr="0">
            <a:noAutofit/>
          </a:bodyPr>
          <a:lstStyle/>
          <a:p>
            <a:pPr defTabSz="1133551">
              <a:spcBef>
                <a:spcPct val="0"/>
              </a:spcBef>
              <a:spcAft>
                <a:spcPct val="35000"/>
              </a:spcAft>
            </a:pPr>
            <a:r>
              <a:rPr lang="nl-NL" sz="6600" dirty="0">
                <a:solidFill>
                  <a:srgbClr val="2A8BBF"/>
                </a:solidFill>
                <a:latin typeface="Calibri" panose="020F0502020204030204"/>
              </a:rPr>
              <a:t>Knelpunten bij implementatie </a:t>
            </a:r>
            <a:endParaRPr lang="en-US" sz="6600" dirty="0">
              <a:solidFill>
                <a:srgbClr val="2A8BBF"/>
              </a:solidFill>
              <a:latin typeface="Calibri" panose="020F0502020204030204"/>
            </a:endParaRPr>
          </a:p>
        </p:txBody>
      </p:sp>
      <p:sp>
        <p:nvSpPr>
          <p:cNvPr id="2" name="Rechthoek 1" descr="Hulpmiddelen">
            <a:extLst>
              <a:ext uri="{FF2B5EF4-FFF2-40B4-BE49-F238E27FC236}">
                <a16:creationId xmlns:a16="http://schemas.microsoft.com/office/drawing/2014/main" id="{8D3402CC-8B75-EF99-D0D3-7C800C328FAE}"/>
              </a:ext>
            </a:extLst>
          </p:cNvPr>
          <p:cNvSpPr/>
          <p:nvPr/>
        </p:nvSpPr>
        <p:spPr>
          <a:xfrm>
            <a:off x="967700" y="778657"/>
            <a:ext cx="970059" cy="970059"/>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nl-NL"/>
          </a:p>
        </p:txBody>
      </p:sp>
      <p:pic>
        <p:nvPicPr>
          <p:cNvPr id="3" name="Afbeelding 2">
            <a:extLst>
              <a:ext uri="{FF2B5EF4-FFF2-40B4-BE49-F238E27FC236}">
                <a16:creationId xmlns:a16="http://schemas.microsoft.com/office/drawing/2014/main" id="{58611BD9-9BC9-E94B-FA44-41BE933AA2CD}"/>
              </a:ext>
            </a:extLst>
          </p:cNvPr>
          <p:cNvPicPr>
            <a:picLocks noChangeAspect="1"/>
          </p:cNvPicPr>
          <p:nvPr/>
        </p:nvPicPr>
        <p:blipFill>
          <a:blip r:embed="rId7"/>
          <a:stretch>
            <a:fillRect/>
          </a:stretch>
        </p:blipFill>
        <p:spPr>
          <a:xfrm>
            <a:off x="15991873" y="9062358"/>
            <a:ext cx="617798" cy="617798"/>
          </a:xfrm>
          <a:prstGeom prst="rect">
            <a:avLst/>
          </a:prstGeom>
        </p:spPr>
      </p:pic>
      <p:sp>
        <p:nvSpPr>
          <p:cNvPr id="8" name="Tekstvak 5">
            <a:extLst>
              <a:ext uri="{FF2B5EF4-FFF2-40B4-BE49-F238E27FC236}">
                <a16:creationId xmlns:a16="http://schemas.microsoft.com/office/drawing/2014/main" id="{4D70C4C2-DE93-3A5F-0F60-07067BE51F85}"/>
              </a:ext>
            </a:extLst>
          </p:cNvPr>
          <p:cNvSpPr txBox="1"/>
          <p:nvPr/>
        </p:nvSpPr>
        <p:spPr>
          <a:xfrm>
            <a:off x="423354" y="2913251"/>
            <a:ext cx="17442879" cy="7417415"/>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nl-NL" sz="2800" dirty="0">
                <a:latin typeface="HK Grotesk"/>
                <a:ea typeface="Verdana"/>
              </a:rPr>
              <a:t>Financiering </a:t>
            </a:r>
          </a:p>
          <a:p>
            <a:endParaRPr lang="nl-NL" sz="2800" dirty="0">
              <a:latin typeface="HK Grotesk"/>
              <a:ea typeface="Verdana"/>
            </a:endParaRPr>
          </a:p>
          <a:p>
            <a:pPr marL="457200" indent="-457200">
              <a:buFont typeface="Arial" panose="020B0604020202020204" pitchFamily="34" charset="0"/>
              <a:buChar char="•"/>
            </a:pPr>
            <a:r>
              <a:rPr lang="nl-NL" sz="2800" dirty="0">
                <a:latin typeface="HK Grotesk"/>
                <a:ea typeface="Verdana"/>
              </a:rPr>
              <a:t>Informatiedeling</a:t>
            </a:r>
          </a:p>
          <a:p>
            <a:endParaRPr lang="nl-NL" sz="2800" dirty="0">
              <a:latin typeface="HK Grotesk"/>
              <a:ea typeface="Verdana"/>
            </a:endParaRPr>
          </a:p>
          <a:p>
            <a:pPr marL="457200" indent="-457200">
              <a:buFont typeface="Arial" panose="020B0604020202020204" pitchFamily="34" charset="0"/>
              <a:buChar char="•"/>
            </a:pPr>
            <a:r>
              <a:rPr lang="nl-NL" sz="2800" dirty="0">
                <a:latin typeface="HK Grotesk"/>
                <a:ea typeface="Verdana"/>
              </a:rPr>
              <a:t>Expertise </a:t>
            </a:r>
          </a:p>
          <a:p>
            <a:pPr marL="457200" indent="-457200">
              <a:buFont typeface="Arial" panose="020B0604020202020204" pitchFamily="34" charset="0"/>
              <a:buChar char="•"/>
            </a:pPr>
            <a:endParaRPr lang="nl-NL" sz="2800" dirty="0">
              <a:latin typeface="HK Grotesk"/>
              <a:ea typeface="Verdana"/>
            </a:endParaRPr>
          </a:p>
          <a:p>
            <a:pPr marL="457200" indent="-457200">
              <a:buFont typeface="Arial" panose="020B0604020202020204" pitchFamily="34" charset="0"/>
              <a:buChar char="•"/>
            </a:pPr>
            <a:r>
              <a:rPr lang="nl-NL" sz="2800" dirty="0">
                <a:latin typeface="HK Grotesk"/>
                <a:ea typeface="Verdana"/>
              </a:rPr>
              <a:t>Gezamenlijke taal of visie</a:t>
            </a:r>
          </a:p>
          <a:p>
            <a:pPr marL="457200" indent="-457200">
              <a:buFont typeface="Arial" panose="020B0604020202020204" pitchFamily="34" charset="0"/>
              <a:buChar char="•"/>
            </a:pPr>
            <a:endParaRPr lang="nl-NL" sz="2800" dirty="0">
              <a:latin typeface="HK Grotesk"/>
              <a:ea typeface="Verdana"/>
            </a:endParaRPr>
          </a:p>
          <a:p>
            <a:pPr marL="457200" indent="-457200">
              <a:buFont typeface="Arial" panose="020B0604020202020204" pitchFamily="34" charset="0"/>
              <a:buChar char="•"/>
            </a:pPr>
            <a:r>
              <a:rPr lang="nl-NL" sz="2800" dirty="0">
                <a:latin typeface="HK Grotesk"/>
                <a:ea typeface="Verdana"/>
              </a:rPr>
              <a:t>Casusregisseurs staan er vaak alleen voor</a:t>
            </a:r>
          </a:p>
          <a:p>
            <a:endParaRPr lang="nl-NL" sz="2800" dirty="0">
              <a:latin typeface="HK Grotesk"/>
              <a:ea typeface="Verdana"/>
            </a:endParaRPr>
          </a:p>
          <a:p>
            <a:pPr marL="457200" indent="-457200">
              <a:buFont typeface="Arial" panose="020B0604020202020204" pitchFamily="34" charset="0"/>
              <a:buChar char="•"/>
            </a:pPr>
            <a:r>
              <a:rPr lang="nl-NL" sz="2800" dirty="0">
                <a:latin typeface="HK Grotesk"/>
                <a:ea typeface="Verdana"/>
              </a:rPr>
              <a:t>Huishouden wordt niet overal voldoende betrokken</a:t>
            </a:r>
          </a:p>
          <a:p>
            <a:endParaRPr lang="nl-NL" sz="2800" b="1" dirty="0">
              <a:latin typeface="HK Grotesk"/>
              <a:ea typeface="Verdana"/>
            </a:endParaRPr>
          </a:p>
          <a:p>
            <a:r>
              <a:rPr lang="nl-NL" sz="2800" b="1" dirty="0">
                <a:latin typeface="HK Grotesk"/>
                <a:ea typeface="Verdana"/>
              </a:rPr>
              <a:t>Kritische reflectie</a:t>
            </a:r>
          </a:p>
          <a:p>
            <a:pPr marL="457200" indent="-457200">
              <a:buFont typeface="Arial" panose="020B0604020202020204" pitchFamily="34" charset="0"/>
              <a:buChar char="•"/>
            </a:pPr>
            <a:r>
              <a:rPr lang="nl-NL" sz="2800" dirty="0">
                <a:latin typeface="HK Grotesk"/>
                <a:ea typeface="Verdana"/>
              </a:rPr>
              <a:t>Grote regionale verschillen in aanpak: wanneer is het (geen) MDA++? </a:t>
            </a:r>
          </a:p>
          <a:p>
            <a:pPr marL="457200" indent="-457200">
              <a:buFont typeface="Arial" panose="020B0604020202020204" pitchFamily="34" charset="0"/>
              <a:buChar char="•"/>
            </a:pPr>
            <a:r>
              <a:rPr lang="nl-NL" sz="2800" dirty="0">
                <a:latin typeface="HK Grotesk"/>
                <a:ea typeface="Verdana"/>
              </a:rPr>
              <a:t>‘Samenwerking’ wordt vaak als oplossing genoemd, in die samenwerking vaak dezelfde knelpunten</a:t>
            </a:r>
          </a:p>
          <a:p>
            <a:pPr marL="457200" indent="-457200">
              <a:buFont typeface="Arial" panose="020B0604020202020204" pitchFamily="34" charset="0"/>
              <a:buChar char="•"/>
            </a:pPr>
            <a:r>
              <a:rPr lang="nl-NL" sz="2800" dirty="0">
                <a:latin typeface="HK Grotesk"/>
                <a:ea typeface="Verdana"/>
              </a:rPr>
              <a:t>‘Samenwerking’ blijft een </a:t>
            </a:r>
            <a:r>
              <a:rPr lang="nl-NL" sz="2800" i="1" dirty="0">
                <a:latin typeface="HK Grotesk"/>
                <a:ea typeface="Verdana"/>
              </a:rPr>
              <a:t>black box</a:t>
            </a:r>
            <a:endParaRPr lang="nl-NL" sz="2800" dirty="0">
              <a:latin typeface="HK Grotesk"/>
              <a:ea typeface="Verdana"/>
            </a:endParaRPr>
          </a:p>
          <a:p>
            <a:pPr marL="457200" indent="-457200">
              <a:buFont typeface="Arial" panose="020B0604020202020204" pitchFamily="34" charset="0"/>
              <a:buChar char="•"/>
            </a:pPr>
            <a:endParaRPr lang="nl-NL" sz="2800" dirty="0">
              <a:latin typeface="HK Grotesk"/>
              <a:ea typeface="Verdana"/>
            </a:endParaRPr>
          </a:p>
        </p:txBody>
      </p:sp>
    </p:spTree>
    <p:extLst>
      <p:ext uri="{BB962C8B-B14F-4D97-AF65-F5344CB8AC3E}">
        <p14:creationId xmlns:p14="http://schemas.microsoft.com/office/powerpoint/2010/main" val="1815374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1E9A1-E77B-B394-81BD-161BEF839A6F}"/>
            </a:ext>
          </a:extLst>
        </p:cNvPr>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6B5AA6D-3988-AD05-49A7-ED8DF9419129}"/>
              </a:ext>
            </a:extLst>
          </p:cNvPr>
          <p:cNvSpPr>
            <a:spLocks noGrp="1"/>
          </p:cNvSpPr>
          <p:nvPr>
            <p:ph type="body" sz="quarter" idx="12"/>
          </p:nvPr>
        </p:nvSpPr>
        <p:spPr>
          <a:xfrm>
            <a:off x="967700" y="982699"/>
            <a:ext cx="14833432" cy="940245"/>
          </a:xfrm>
        </p:spPr>
        <p:txBody>
          <a:bodyPr/>
          <a:lstStyle/>
          <a:p>
            <a:r>
              <a:rPr lang="nl-NL"/>
              <a:t>Wat….is MDA++ </a:t>
            </a:r>
          </a:p>
        </p:txBody>
      </p:sp>
      <p:sp>
        <p:nvSpPr>
          <p:cNvPr id="12" name="Afgeronde rechthoek 9">
            <a:extLst>
              <a:ext uri="{FF2B5EF4-FFF2-40B4-BE49-F238E27FC236}">
                <a16:creationId xmlns:a16="http://schemas.microsoft.com/office/drawing/2014/main" id="{4DCE26AA-6105-C056-FA72-3D594B1DFF7C}"/>
              </a:ext>
            </a:extLst>
          </p:cNvPr>
          <p:cNvSpPr/>
          <p:nvPr/>
        </p:nvSpPr>
        <p:spPr>
          <a:xfrm>
            <a:off x="227283" y="307606"/>
            <a:ext cx="16921727" cy="166169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defTabSz="1371691"/>
            <a:endParaRPr lang="nl-NL" sz="2700">
              <a:solidFill>
                <a:prstClr val="black">
                  <a:hueOff val="0"/>
                  <a:satOff val="0"/>
                  <a:lumOff val="0"/>
                  <a:alphaOff val="0"/>
                </a:prstClr>
              </a:solidFill>
              <a:latin typeface="Calibri" panose="020F0502020204030204"/>
            </a:endParaRPr>
          </a:p>
        </p:txBody>
      </p:sp>
      <p:pic>
        <p:nvPicPr>
          <p:cNvPr id="8" name="Afbeelding 7">
            <a:extLst>
              <a:ext uri="{FF2B5EF4-FFF2-40B4-BE49-F238E27FC236}">
                <a16:creationId xmlns:a16="http://schemas.microsoft.com/office/drawing/2014/main" id="{3E14C16C-F750-0598-05B1-6303E38F897C}"/>
              </a:ext>
            </a:extLst>
          </p:cNvPr>
          <p:cNvPicPr>
            <a:picLocks noChangeAspect="1"/>
          </p:cNvPicPr>
          <p:nvPr/>
        </p:nvPicPr>
        <p:blipFill>
          <a:blip r:embed="rId3"/>
          <a:stretch>
            <a:fillRect/>
          </a:stretch>
        </p:blipFill>
        <p:spPr>
          <a:xfrm>
            <a:off x="15991873" y="9062358"/>
            <a:ext cx="617798" cy="617798"/>
          </a:xfrm>
          <a:prstGeom prst="rect">
            <a:avLst/>
          </a:prstGeom>
        </p:spPr>
      </p:pic>
      <p:sp>
        <p:nvSpPr>
          <p:cNvPr id="6" name="Tekstvak 5">
            <a:extLst>
              <a:ext uri="{FF2B5EF4-FFF2-40B4-BE49-F238E27FC236}">
                <a16:creationId xmlns:a16="http://schemas.microsoft.com/office/drawing/2014/main" id="{3BFC4D00-AA24-EC3F-6B69-63A0C8CED0F6}"/>
              </a:ext>
            </a:extLst>
          </p:cNvPr>
          <p:cNvSpPr txBox="1"/>
          <p:nvPr/>
        </p:nvSpPr>
        <p:spPr>
          <a:xfrm>
            <a:off x="227283" y="2423809"/>
            <a:ext cx="17442879" cy="7940635"/>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endParaRPr lang="nl-NL" sz="3200" b="1" dirty="0">
              <a:latin typeface="Verdana"/>
              <a:ea typeface="Verdana" panose="020B0604030504040204"/>
            </a:endParaRPr>
          </a:p>
          <a:p>
            <a:pPr marL="457200" indent="-457200">
              <a:buFont typeface="Arial" panose="020B0604020202020204" pitchFamily="34" charset="0"/>
              <a:buChar char="•"/>
            </a:pPr>
            <a:r>
              <a:rPr lang="nl-NL" sz="2600" dirty="0">
                <a:latin typeface="HK Grotesk"/>
                <a:ea typeface="Verdana" panose="020B0604030504040204"/>
              </a:rPr>
              <a:t>Bestuurlijk commitment</a:t>
            </a:r>
          </a:p>
          <a:p>
            <a:endParaRPr lang="nl-NL" sz="2600" dirty="0">
              <a:latin typeface="HK Grotesk"/>
              <a:ea typeface="Verdana" panose="020B0604030504040204"/>
            </a:endParaRPr>
          </a:p>
          <a:p>
            <a:pPr marL="457200" indent="-457200">
              <a:buFont typeface="Arial" panose="020B0604020202020204" pitchFamily="34" charset="0"/>
              <a:buChar char="•"/>
            </a:pPr>
            <a:r>
              <a:rPr lang="nl-NL" sz="2600" dirty="0">
                <a:latin typeface="HK Grotesk"/>
                <a:ea typeface="Verdana" panose="020B0604030504040204"/>
              </a:rPr>
              <a:t>Gezamenlijke visievorming (bottom-up)</a:t>
            </a:r>
          </a:p>
          <a:p>
            <a:endParaRPr lang="nl-NL" sz="2600" dirty="0">
              <a:latin typeface="HK Grotesk"/>
              <a:ea typeface="Verdana" panose="020B0604030504040204"/>
            </a:endParaRPr>
          </a:p>
          <a:p>
            <a:pPr marL="457200" indent="-457200">
              <a:buFont typeface="Arial" panose="020B0604020202020204" pitchFamily="34" charset="0"/>
              <a:buChar char="•"/>
            </a:pPr>
            <a:r>
              <a:rPr lang="nl-NL" sz="2600" dirty="0">
                <a:latin typeface="HK Grotesk"/>
                <a:ea typeface="Verdana" panose="020B0604030504040204"/>
              </a:rPr>
              <a:t>Interdisciplinair en intersectoraal team met gemeenschappelijke taal en kaders </a:t>
            </a:r>
          </a:p>
          <a:p>
            <a:pPr marL="457200" indent="-457200">
              <a:buFont typeface="Arial" panose="020B0604020202020204" pitchFamily="34" charset="0"/>
              <a:buChar char="•"/>
            </a:pPr>
            <a:endParaRPr lang="nl-NL" sz="2600" dirty="0">
              <a:latin typeface="HK Grotesk"/>
              <a:ea typeface="Verdana" panose="020B0604030504040204"/>
            </a:endParaRPr>
          </a:p>
          <a:p>
            <a:pPr marL="457200" indent="-457200">
              <a:buFont typeface="Arial" panose="020B0604020202020204" pitchFamily="34" charset="0"/>
              <a:buChar char="•"/>
            </a:pPr>
            <a:r>
              <a:rPr lang="nl-NL" sz="2600" dirty="0">
                <a:latin typeface="HK Grotesk"/>
                <a:ea typeface="Verdana" panose="020B0604030504040204"/>
              </a:rPr>
              <a:t>Professionals met expertise en mandaat</a:t>
            </a:r>
          </a:p>
          <a:p>
            <a:r>
              <a:rPr lang="nl-NL" sz="2600" dirty="0">
                <a:latin typeface="HK Grotesk"/>
                <a:ea typeface="Verdana" panose="020B0604030504040204"/>
              </a:rPr>
              <a:t> </a:t>
            </a:r>
          </a:p>
          <a:p>
            <a:pPr marL="457200" indent="-457200">
              <a:buFont typeface="Arial" panose="020B0604020202020204" pitchFamily="34" charset="0"/>
              <a:buChar char="•"/>
            </a:pPr>
            <a:r>
              <a:rPr lang="nl-NL" sz="2600" dirty="0">
                <a:latin typeface="HK Grotesk"/>
                <a:ea typeface="Verdana" panose="020B0604030504040204"/>
              </a:rPr>
              <a:t>Vaste overlegstructuur en coördinatie</a:t>
            </a:r>
          </a:p>
          <a:p>
            <a:pPr marL="457200" indent="-457200">
              <a:buFont typeface="Arial" panose="020B0604020202020204" pitchFamily="34" charset="0"/>
              <a:buChar char="•"/>
            </a:pPr>
            <a:endParaRPr lang="nl-NL" sz="2600" dirty="0">
              <a:latin typeface="HK Grotesk"/>
              <a:ea typeface="Verdana" panose="020B0604030504040204"/>
            </a:endParaRPr>
          </a:p>
          <a:p>
            <a:pPr marL="457200" indent="-457200">
              <a:buFont typeface="Arial" panose="020B0604020202020204" pitchFamily="34" charset="0"/>
              <a:buChar char="•"/>
            </a:pPr>
            <a:r>
              <a:rPr lang="nl-NL" sz="2600" dirty="0">
                <a:latin typeface="HK Grotesk"/>
                <a:ea typeface="Verdana" panose="020B0604030504040204"/>
              </a:rPr>
              <a:t>Heldere afbakening, procedure, rol- en taakverdeling en registratie</a:t>
            </a:r>
          </a:p>
          <a:p>
            <a:endParaRPr lang="nl-NL" sz="2600" dirty="0">
              <a:latin typeface="HK Grotesk"/>
              <a:ea typeface="Verdana" panose="020B0604030504040204"/>
            </a:endParaRPr>
          </a:p>
          <a:p>
            <a:pPr marL="457200" indent="-457200">
              <a:buFont typeface="Arial" panose="020B0604020202020204" pitchFamily="34" charset="0"/>
              <a:buChar char="•"/>
            </a:pPr>
            <a:r>
              <a:rPr lang="nl-NL" sz="2600" dirty="0">
                <a:latin typeface="HK Grotesk"/>
                <a:ea typeface="Verdana" panose="020B0604030504040204"/>
              </a:rPr>
              <a:t>Inzetten op leren en evalueren</a:t>
            </a:r>
          </a:p>
          <a:p>
            <a:endParaRPr lang="nl-NL" sz="2600" dirty="0">
              <a:latin typeface="HK Grotesk"/>
              <a:ea typeface="Verdana" panose="020B0604030504040204"/>
            </a:endParaRPr>
          </a:p>
          <a:p>
            <a:endParaRPr lang="nl-NL" sz="2600" dirty="0">
              <a:latin typeface="HK Grotesk"/>
              <a:ea typeface="Verdana" panose="020B0604030504040204"/>
            </a:endParaRPr>
          </a:p>
          <a:p>
            <a:endParaRPr lang="nl-NL" sz="2800" dirty="0">
              <a:latin typeface="HK Grotesk"/>
              <a:ea typeface="Verdana" panose="020B0604030504040204"/>
            </a:endParaRPr>
          </a:p>
          <a:p>
            <a:endParaRPr lang="nl-NL" sz="2800" dirty="0">
              <a:latin typeface="HK Grotesk"/>
              <a:ea typeface="Verdana" panose="020B0604030504040204"/>
            </a:endParaRPr>
          </a:p>
          <a:p>
            <a:endParaRPr lang="nl-NL" sz="3200" dirty="0">
              <a:latin typeface="Verdana"/>
              <a:ea typeface="Verdana" panose="020B0604030504040204"/>
            </a:endParaRPr>
          </a:p>
        </p:txBody>
      </p:sp>
      <p:sp>
        <p:nvSpPr>
          <p:cNvPr id="2" name="Tekstvak 13">
            <a:extLst>
              <a:ext uri="{FF2B5EF4-FFF2-40B4-BE49-F238E27FC236}">
                <a16:creationId xmlns:a16="http://schemas.microsoft.com/office/drawing/2014/main" id="{81161428-208D-8926-A4CE-364065F3D50F}"/>
              </a:ext>
            </a:extLst>
          </p:cNvPr>
          <p:cNvSpPr txBox="1"/>
          <p:nvPr/>
        </p:nvSpPr>
        <p:spPr>
          <a:xfrm>
            <a:off x="2340730" y="149490"/>
            <a:ext cx="14808280" cy="23950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3477" tIns="253477" rIns="253477" bIns="253477" numCol="1" spcCol="1270" anchor="ctr" anchorCtr="0">
            <a:noAutofit/>
          </a:bodyPr>
          <a:lstStyle/>
          <a:p>
            <a:pPr defTabSz="1133551">
              <a:spcBef>
                <a:spcPct val="0"/>
              </a:spcBef>
              <a:spcAft>
                <a:spcPct val="35000"/>
              </a:spcAft>
            </a:pPr>
            <a:r>
              <a:rPr lang="nl-NL" sz="6600" dirty="0">
                <a:solidFill>
                  <a:srgbClr val="2A8BBF"/>
                </a:solidFill>
                <a:latin typeface="Calibri" panose="020F0502020204030204"/>
              </a:rPr>
              <a:t>Randvoorwaarden voor samenwerking</a:t>
            </a:r>
            <a:endParaRPr lang="en-US" sz="6600" dirty="0">
              <a:solidFill>
                <a:srgbClr val="2A8BBF"/>
              </a:solidFill>
              <a:latin typeface="Calibri" panose="020F0502020204030204"/>
            </a:endParaRPr>
          </a:p>
        </p:txBody>
      </p:sp>
      <p:sp>
        <p:nvSpPr>
          <p:cNvPr id="5" name="Rechthoek 1" descr="Hulpmiddelen">
            <a:extLst>
              <a:ext uri="{FF2B5EF4-FFF2-40B4-BE49-F238E27FC236}">
                <a16:creationId xmlns:a16="http://schemas.microsoft.com/office/drawing/2014/main" id="{213FB2C1-ACF1-0850-B6F5-E809E1625080}"/>
              </a:ext>
            </a:extLst>
          </p:cNvPr>
          <p:cNvSpPr/>
          <p:nvPr/>
        </p:nvSpPr>
        <p:spPr>
          <a:xfrm>
            <a:off x="967700" y="778657"/>
            <a:ext cx="970059" cy="97005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nl-NL"/>
          </a:p>
        </p:txBody>
      </p:sp>
    </p:spTree>
    <p:extLst>
      <p:ext uri="{BB962C8B-B14F-4D97-AF65-F5344CB8AC3E}">
        <p14:creationId xmlns:p14="http://schemas.microsoft.com/office/powerpoint/2010/main" val="2540667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93251-F30B-6426-9F52-66AD961BCF2D}"/>
            </a:ext>
          </a:extLst>
        </p:cNvPr>
        <p:cNvGrpSpPr/>
        <p:nvPr/>
      </p:nvGrpSpPr>
      <p:grpSpPr>
        <a:xfrm>
          <a:off x="0" y="0"/>
          <a:ext cx="0" cy="0"/>
          <a:chOff x="0" y="0"/>
          <a:chExt cx="0" cy="0"/>
        </a:xfrm>
      </p:grpSpPr>
      <p:sp>
        <p:nvSpPr>
          <p:cNvPr id="6" name="Tijdelijke aanduiding voor tekst 2">
            <a:extLst>
              <a:ext uri="{FF2B5EF4-FFF2-40B4-BE49-F238E27FC236}">
                <a16:creationId xmlns:a16="http://schemas.microsoft.com/office/drawing/2014/main" id="{49EA0071-1FF9-D510-300A-DDA734AB3A17}"/>
              </a:ext>
            </a:extLst>
          </p:cNvPr>
          <p:cNvSpPr>
            <a:spLocks noGrp="1"/>
          </p:cNvSpPr>
          <p:nvPr>
            <p:ph type="body" sz="quarter" idx="12"/>
          </p:nvPr>
        </p:nvSpPr>
        <p:spPr>
          <a:xfrm>
            <a:off x="1312046" y="4674171"/>
            <a:ext cx="14833432" cy="940245"/>
          </a:xfrm>
        </p:spPr>
        <p:txBody>
          <a:bodyPr>
            <a:normAutofit/>
          </a:bodyPr>
          <a:lstStyle/>
          <a:p>
            <a:pPr lvl="0"/>
            <a:r>
              <a:rPr lang="nl-NL" kern="100" dirty="0">
                <a:latin typeface="HK Grotesk"/>
                <a:ea typeface="Aptos" panose="020B0004020202020204" pitchFamily="34" charset="0"/>
                <a:cs typeface="Times New Roman" panose="02020603050405020304" pitchFamily="18" charset="0"/>
              </a:rPr>
              <a:t>Lessen voor het toekomstscenario</a:t>
            </a:r>
          </a:p>
        </p:txBody>
      </p:sp>
    </p:spTree>
    <p:extLst>
      <p:ext uri="{BB962C8B-B14F-4D97-AF65-F5344CB8AC3E}">
        <p14:creationId xmlns:p14="http://schemas.microsoft.com/office/powerpoint/2010/main" val="4223401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40699-84EF-38D3-E12A-6913C8DE10EF}"/>
            </a:ext>
          </a:extLst>
        </p:cNvPr>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731A487B-C3CF-4636-DBC3-236ADEF9B2D9}"/>
              </a:ext>
            </a:extLst>
          </p:cNvPr>
          <p:cNvSpPr>
            <a:spLocks noGrp="1"/>
          </p:cNvSpPr>
          <p:nvPr>
            <p:ph type="body" sz="quarter" idx="12"/>
          </p:nvPr>
        </p:nvSpPr>
        <p:spPr>
          <a:xfrm>
            <a:off x="967700" y="982699"/>
            <a:ext cx="14833432" cy="940245"/>
          </a:xfrm>
        </p:spPr>
        <p:txBody>
          <a:bodyPr/>
          <a:lstStyle/>
          <a:p>
            <a:r>
              <a:rPr lang="nl-NL"/>
              <a:t>Wat….is MDA++ </a:t>
            </a:r>
          </a:p>
        </p:txBody>
      </p:sp>
      <p:sp>
        <p:nvSpPr>
          <p:cNvPr id="10" name="Rechthoek 9" descr="Oog">
            <a:extLst>
              <a:ext uri="{FF2B5EF4-FFF2-40B4-BE49-F238E27FC236}">
                <a16:creationId xmlns:a16="http://schemas.microsoft.com/office/drawing/2014/main" id="{ACD2E0EC-52A2-E740-A9AB-C4FDCA053C8E}"/>
              </a:ext>
            </a:extLst>
          </p:cNvPr>
          <p:cNvSpPr/>
          <p:nvPr/>
        </p:nvSpPr>
        <p:spPr>
          <a:xfrm>
            <a:off x="606627" y="952885"/>
            <a:ext cx="970059" cy="97005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
        <p:nvSpPr>
          <p:cNvPr id="12" name="Afgeronde rechthoek 9">
            <a:extLst>
              <a:ext uri="{FF2B5EF4-FFF2-40B4-BE49-F238E27FC236}">
                <a16:creationId xmlns:a16="http://schemas.microsoft.com/office/drawing/2014/main" id="{A739EAA0-C71E-6B74-D861-A95B633CAE04}"/>
              </a:ext>
            </a:extLst>
          </p:cNvPr>
          <p:cNvSpPr/>
          <p:nvPr/>
        </p:nvSpPr>
        <p:spPr>
          <a:xfrm>
            <a:off x="227283" y="343966"/>
            <a:ext cx="16921727" cy="239505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defTabSz="1371691"/>
            <a:endParaRPr lang="nl-NL" sz="2700">
              <a:solidFill>
                <a:prstClr val="black">
                  <a:hueOff val="0"/>
                  <a:satOff val="0"/>
                  <a:lumOff val="0"/>
                  <a:alphaOff val="0"/>
                </a:prstClr>
              </a:solidFill>
              <a:latin typeface="Calibri" panose="020F0502020204030204"/>
            </a:endParaRPr>
          </a:p>
        </p:txBody>
      </p:sp>
      <p:sp>
        <p:nvSpPr>
          <p:cNvPr id="14" name="Tekstvak 13">
            <a:extLst>
              <a:ext uri="{FF2B5EF4-FFF2-40B4-BE49-F238E27FC236}">
                <a16:creationId xmlns:a16="http://schemas.microsoft.com/office/drawing/2014/main" id="{B0A8CE51-6140-3FAC-1874-7B982B86729C}"/>
              </a:ext>
            </a:extLst>
          </p:cNvPr>
          <p:cNvSpPr txBox="1"/>
          <p:nvPr/>
        </p:nvSpPr>
        <p:spPr>
          <a:xfrm>
            <a:off x="2340730" y="149490"/>
            <a:ext cx="14808280" cy="23950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3477" tIns="253477" rIns="253477" bIns="253477" numCol="1" spcCol="1270" anchor="ctr" anchorCtr="0">
            <a:noAutofit/>
          </a:bodyPr>
          <a:lstStyle/>
          <a:p>
            <a:r>
              <a:rPr lang="nl-NL" sz="6600" dirty="0">
                <a:solidFill>
                  <a:srgbClr val="2A8BBF"/>
                </a:solidFill>
                <a:latin typeface="Calibri" panose="020F0502020204030204" pitchFamily="34" charset="0"/>
                <a:ea typeface="Verdana" panose="020B0604030504040204"/>
                <a:cs typeface="Calibri" panose="020F0502020204030204" pitchFamily="34" charset="0"/>
              </a:rPr>
              <a:t>MDA++ biedt waardevolle lessen</a:t>
            </a:r>
            <a:endParaRPr lang="nl-NL" sz="6600" b="1" dirty="0">
              <a:solidFill>
                <a:srgbClr val="2A8BBF"/>
              </a:solidFill>
              <a:latin typeface="Calibri" panose="020F0502020204030204" pitchFamily="34" charset="0"/>
              <a:ea typeface="Verdana" panose="020B0604030504040204"/>
              <a:cs typeface="Calibri" panose="020F0502020204030204" pitchFamily="34" charset="0"/>
            </a:endParaRPr>
          </a:p>
        </p:txBody>
      </p:sp>
      <p:sp>
        <p:nvSpPr>
          <p:cNvPr id="2" name="Rechthoek 1" descr="Hulpmiddelen">
            <a:extLst>
              <a:ext uri="{FF2B5EF4-FFF2-40B4-BE49-F238E27FC236}">
                <a16:creationId xmlns:a16="http://schemas.microsoft.com/office/drawing/2014/main" id="{BC9C506D-DDED-BA41-DBAA-57B4421F1F62}"/>
              </a:ext>
            </a:extLst>
          </p:cNvPr>
          <p:cNvSpPr/>
          <p:nvPr/>
        </p:nvSpPr>
        <p:spPr>
          <a:xfrm>
            <a:off x="967700" y="778657"/>
            <a:ext cx="970059" cy="970059"/>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nl-NL"/>
          </a:p>
        </p:txBody>
      </p:sp>
      <p:pic>
        <p:nvPicPr>
          <p:cNvPr id="3" name="Afbeelding 2">
            <a:extLst>
              <a:ext uri="{FF2B5EF4-FFF2-40B4-BE49-F238E27FC236}">
                <a16:creationId xmlns:a16="http://schemas.microsoft.com/office/drawing/2014/main" id="{49307941-AB57-A831-B78E-F64467241963}"/>
              </a:ext>
            </a:extLst>
          </p:cNvPr>
          <p:cNvPicPr>
            <a:picLocks noChangeAspect="1"/>
          </p:cNvPicPr>
          <p:nvPr/>
        </p:nvPicPr>
        <p:blipFill>
          <a:blip r:embed="rId7"/>
          <a:stretch>
            <a:fillRect/>
          </a:stretch>
        </p:blipFill>
        <p:spPr>
          <a:xfrm>
            <a:off x="15991873" y="9062358"/>
            <a:ext cx="617798" cy="617798"/>
          </a:xfrm>
          <a:prstGeom prst="rect">
            <a:avLst/>
          </a:prstGeom>
        </p:spPr>
      </p:pic>
      <p:sp>
        <p:nvSpPr>
          <p:cNvPr id="5" name="Tekstvak 4">
            <a:extLst>
              <a:ext uri="{FF2B5EF4-FFF2-40B4-BE49-F238E27FC236}">
                <a16:creationId xmlns:a16="http://schemas.microsoft.com/office/drawing/2014/main" id="{56CB54A9-17DB-68EE-B105-09A8CAE16A91}"/>
              </a:ext>
            </a:extLst>
          </p:cNvPr>
          <p:cNvSpPr txBox="1"/>
          <p:nvPr/>
        </p:nvSpPr>
        <p:spPr>
          <a:xfrm>
            <a:off x="440162" y="3183280"/>
            <a:ext cx="17849426" cy="6685228"/>
          </a:xfrm>
          <a:prstGeom prst="rect">
            <a:avLst/>
          </a:prstGeom>
          <a:noFill/>
        </p:spPr>
        <p:txBody>
          <a:bodyPr wrap="square">
            <a:spAutoFit/>
          </a:bodyPr>
          <a:lstStyle/>
          <a:p>
            <a:r>
              <a:rPr lang="nl-NL" sz="3800" dirty="0">
                <a:latin typeface="HK Grotesk"/>
              </a:rPr>
              <a:t>Maar…</a:t>
            </a:r>
          </a:p>
          <a:p>
            <a:pPr marL="571500" indent="-571500">
              <a:buFont typeface="Arial" panose="020B0604020202020204" pitchFamily="34" charset="0"/>
              <a:buChar char="•"/>
            </a:pPr>
            <a:endParaRPr lang="nl-NL" sz="3800" dirty="0">
              <a:latin typeface="HK Grotesk"/>
            </a:endParaRPr>
          </a:p>
          <a:p>
            <a:pPr marL="571500" indent="-571500">
              <a:buFont typeface="Arial" panose="020B0604020202020204" pitchFamily="34" charset="0"/>
              <a:buChar char="•"/>
            </a:pPr>
            <a:r>
              <a:rPr lang="nl-NL" sz="3800" dirty="0">
                <a:latin typeface="HK Grotesk"/>
              </a:rPr>
              <a:t>Ze moeten worden </a:t>
            </a:r>
            <a:r>
              <a:rPr lang="nl-NL" sz="3800" b="1" dirty="0">
                <a:latin typeface="HK Grotesk"/>
              </a:rPr>
              <a:t>uitgebreid</a:t>
            </a:r>
            <a:r>
              <a:rPr lang="nl-NL" sz="3800" dirty="0">
                <a:latin typeface="HK Grotesk"/>
              </a:rPr>
              <a:t> worden naar </a:t>
            </a:r>
            <a:r>
              <a:rPr lang="nl-NL" sz="3800" i="1" dirty="0">
                <a:latin typeface="HK Grotesk"/>
              </a:rPr>
              <a:t>alle lagen</a:t>
            </a:r>
            <a:r>
              <a:rPr lang="nl-NL" sz="3800" dirty="0">
                <a:latin typeface="HK Grotesk"/>
              </a:rPr>
              <a:t> van het stelsel, niet alleen de complexe casuïstiek</a:t>
            </a:r>
          </a:p>
          <a:p>
            <a:endParaRPr lang="nl-NL" sz="3800" dirty="0">
              <a:latin typeface="HK Grotesk"/>
            </a:endParaRPr>
          </a:p>
          <a:p>
            <a:pPr marL="571500" indent="-571500">
              <a:buFont typeface="Arial" panose="020B0604020202020204" pitchFamily="34" charset="0"/>
              <a:buChar char="•"/>
            </a:pPr>
            <a:r>
              <a:rPr lang="nl-NL" sz="3800" dirty="0">
                <a:latin typeface="HK Grotesk"/>
              </a:rPr>
              <a:t>De implementatie vraagt om </a:t>
            </a:r>
            <a:r>
              <a:rPr lang="nl-NL" sz="3800" b="1" dirty="0">
                <a:latin typeface="HK Grotesk"/>
              </a:rPr>
              <a:t>meer integratie</a:t>
            </a:r>
            <a:r>
              <a:rPr lang="nl-NL" sz="3800" dirty="0">
                <a:latin typeface="HK Grotesk"/>
              </a:rPr>
              <a:t>,</a:t>
            </a:r>
            <a:r>
              <a:rPr lang="nl-NL" sz="3800" b="1" dirty="0">
                <a:latin typeface="HK Grotesk"/>
              </a:rPr>
              <a:t> </a:t>
            </a:r>
            <a:r>
              <a:rPr lang="nl-NL" sz="3800" dirty="0">
                <a:latin typeface="HK Grotesk"/>
              </a:rPr>
              <a:t>minder losse initiatieven</a:t>
            </a:r>
          </a:p>
          <a:p>
            <a:endParaRPr lang="nl-NL" sz="3800" dirty="0">
              <a:latin typeface="HK Grotesk"/>
            </a:endParaRPr>
          </a:p>
          <a:p>
            <a:pPr marL="571500" indent="-571500">
              <a:buFont typeface="Arial" panose="020B0604020202020204" pitchFamily="34" charset="0"/>
              <a:buChar char="•"/>
            </a:pPr>
            <a:r>
              <a:rPr lang="nl-NL" sz="3800" dirty="0">
                <a:latin typeface="HK Grotesk"/>
              </a:rPr>
              <a:t>Er is </a:t>
            </a:r>
            <a:r>
              <a:rPr lang="nl-NL" sz="3800" b="1" dirty="0">
                <a:latin typeface="HK Grotesk"/>
              </a:rPr>
              <a:t>meer sturing, monitoring en normering</a:t>
            </a:r>
            <a:r>
              <a:rPr lang="nl-NL" sz="3800" dirty="0">
                <a:latin typeface="HK Grotesk"/>
              </a:rPr>
              <a:t> nodig dan bij MDA++</a:t>
            </a:r>
          </a:p>
          <a:p>
            <a:endParaRPr lang="nl-NL" sz="3800" dirty="0">
              <a:latin typeface="HK Grotesk"/>
            </a:endParaRPr>
          </a:p>
          <a:p>
            <a:pPr marL="571500" indent="-571500">
              <a:buFont typeface="Arial" panose="020B0604020202020204" pitchFamily="34" charset="0"/>
              <a:buChar char="•"/>
            </a:pPr>
            <a:r>
              <a:rPr lang="nl-NL" sz="3800" dirty="0">
                <a:latin typeface="HK Grotesk"/>
              </a:rPr>
              <a:t>Het vraagt expliciet om </a:t>
            </a:r>
            <a:r>
              <a:rPr lang="nl-NL" sz="3800" b="1" dirty="0">
                <a:latin typeface="HK Grotesk"/>
              </a:rPr>
              <a:t>verankering in het sociaal domein</a:t>
            </a:r>
            <a:r>
              <a:rPr lang="nl-NL" sz="3800" dirty="0">
                <a:latin typeface="HK Grotesk"/>
              </a:rPr>
              <a:t> (</a:t>
            </a:r>
            <a:r>
              <a:rPr lang="nl-NL" sz="3800" dirty="0" err="1">
                <a:latin typeface="HK Grotesk"/>
              </a:rPr>
              <a:t>Wmo</a:t>
            </a:r>
            <a:r>
              <a:rPr lang="nl-NL" sz="3800" dirty="0">
                <a:latin typeface="HK Grotesk"/>
              </a:rPr>
              <a:t>, jeugd, participatie).</a:t>
            </a:r>
          </a:p>
          <a:p>
            <a:pPr marL="571500" indent="-571500">
              <a:lnSpc>
                <a:spcPct val="150000"/>
              </a:lnSpc>
              <a:buFontTx/>
              <a:buChar char="-"/>
            </a:pPr>
            <a:endParaRPr lang="nl-NL" sz="3600" dirty="0">
              <a:latin typeface="HK Grotesk"/>
            </a:endParaRPr>
          </a:p>
        </p:txBody>
      </p:sp>
    </p:spTree>
    <p:extLst>
      <p:ext uri="{BB962C8B-B14F-4D97-AF65-F5344CB8AC3E}">
        <p14:creationId xmlns:p14="http://schemas.microsoft.com/office/powerpoint/2010/main" val="4188539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1D31A-123B-F224-52E0-9D011CAFD9FD}"/>
            </a:ext>
          </a:extLst>
        </p:cNvPr>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671E2F0-CE3C-06D2-699C-DDED03716C22}"/>
              </a:ext>
            </a:extLst>
          </p:cNvPr>
          <p:cNvSpPr>
            <a:spLocks noGrp="1"/>
          </p:cNvSpPr>
          <p:nvPr>
            <p:ph type="body" sz="quarter" idx="12"/>
          </p:nvPr>
        </p:nvSpPr>
        <p:spPr>
          <a:xfrm>
            <a:off x="967700" y="982699"/>
            <a:ext cx="14833432" cy="940245"/>
          </a:xfrm>
        </p:spPr>
        <p:txBody>
          <a:bodyPr/>
          <a:lstStyle/>
          <a:p>
            <a:r>
              <a:rPr lang="nl-NL"/>
              <a:t>Wat….is MDA++ </a:t>
            </a:r>
          </a:p>
        </p:txBody>
      </p:sp>
      <p:sp>
        <p:nvSpPr>
          <p:cNvPr id="10" name="Rechthoek 9" descr="Oog">
            <a:extLst>
              <a:ext uri="{FF2B5EF4-FFF2-40B4-BE49-F238E27FC236}">
                <a16:creationId xmlns:a16="http://schemas.microsoft.com/office/drawing/2014/main" id="{2C146AC7-43C4-A6F1-3068-B812FB1DDA84}"/>
              </a:ext>
            </a:extLst>
          </p:cNvPr>
          <p:cNvSpPr/>
          <p:nvPr/>
        </p:nvSpPr>
        <p:spPr>
          <a:xfrm>
            <a:off x="606627" y="952885"/>
            <a:ext cx="970059" cy="97005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
        <p:nvSpPr>
          <p:cNvPr id="12" name="Afgeronde rechthoek 9">
            <a:extLst>
              <a:ext uri="{FF2B5EF4-FFF2-40B4-BE49-F238E27FC236}">
                <a16:creationId xmlns:a16="http://schemas.microsoft.com/office/drawing/2014/main" id="{FACABD1B-B6F5-963F-AFA8-E86544085624}"/>
              </a:ext>
            </a:extLst>
          </p:cNvPr>
          <p:cNvSpPr/>
          <p:nvPr/>
        </p:nvSpPr>
        <p:spPr>
          <a:xfrm>
            <a:off x="227283" y="343966"/>
            <a:ext cx="16921727" cy="239505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defTabSz="1371691"/>
            <a:endParaRPr lang="nl-NL" sz="2700">
              <a:solidFill>
                <a:prstClr val="black">
                  <a:hueOff val="0"/>
                  <a:satOff val="0"/>
                  <a:lumOff val="0"/>
                  <a:alphaOff val="0"/>
                </a:prstClr>
              </a:solidFill>
              <a:latin typeface="Calibri" panose="020F0502020204030204"/>
            </a:endParaRPr>
          </a:p>
        </p:txBody>
      </p:sp>
      <p:sp>
        <p:nvSpPr>
          <p:cNvPr id="14" name="Tekstvak 13">
            <a:extLst>
              <a:ext uri="{FF2B5EF4-FFF2-40B4-BE49-F238E27FC236}">
                <a16:creationId xmlns:a16="http://schemas.microsoft.com/office/drawing/2014/main" id="{365B9793-3888-FDF2-0A9F-C22055075FC0}"/>
              </a:ext>
            </a:extLst>
          </p:cNvPr>
          <p:cNvSpPr txBox="1"/>
          <p:nvPr/>
        </p:nvSpPr>
        <p:spPr>
          <a:xfrm>
            <a:off x="2340730" y="149490"/>
            <a:ext cx="14808280" cy="23950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3477" tIns="253477" rIns="253477" bIns="253477" numCol="1" spcCol="1270" anchor="ctr" anchorCtr="0">
            <a:noAutofit/>
          </a:bodyPr>
          <a:lstStyle/>
          <a:p>
            <a:r>
              <a:rPr lang="nl-NL" sz="6600" dirty="0">
                <a:solidFill>
                  <a:srgbClr val="2A8BBF"/>
                </a:solidFill>
                <a:latin typeface="Calibri" panose="020F0502020204030204" pitchFamily="34" charset="0"/>
                <a:ea typeface="Verdana" panose="020B0604030504040204"/>
                <a:cs typeface="Calibri" panose="020F0502020204030204" pitchFamily="34" charset="0"/>
              </a:rPr>
              <a:t>Wat heeft de professional nodig?</a:t>
            </a:r>
            <a:endParaRPr lang="nl-NL" sz="6600" b="1" dirty="0">
              <a:solidFill>
                <a:srgbClr val="2A8BBF"/>
              </a:solidFill>
              <a:latin typeface="Calibri" panose="020F0502020204030204" pitchFamily="34" charset="0"/>
              <a:ea typeface="Verdana" panose="020B0604030504040204"/>
              <a:cs typeface="Calibri" panose="020F0502020204030204" pitchFamily="34" charset="0"/>
            </a:endParaRPr>
          </a:p>
        </p:txBody>
      </p:sp>
      <p:sp>
        <p:nvSpPr>
          <p:cNvPr id="2" name="Rechthoek 1" descr="Hulpmiddelen">
            <a:extLst>
              <a:ext uri="{FF2B5EF4-FFF2-40B4-BE49-F238E27FC236}">
                <a16:creationId xmlns:a16="http://schemas.microsoft.com/office/drawing/2014/main" id="{A88A2AD0-976B-E952-5AB8-7780EDD3E343}"/>
              </a:ext>
            </a:extLst>
          </p:cNvPr>
          <p:cNvSpPr/>
          <p:nvPr/>
        </p:nvSpPr>
        <p:spPr>
          <a:xfrm>
            <a:off x="967700" y="778657"/>
            <a:ext cx="970059" cy="970059"/>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nl-NL"/>
          </a:p>
        </p:txBody>
      </p:sp>
      <p:pic>
        <p:nvPicPr>
          <p:cNvPr id="3" name="Afbeelding 2">
            <a:extLst>
              <a:ext uri="{FF2B5EF4-FFF2-40B4-BE49-F238E27FC236}">
                <a16:creationId xmlns:a16="http://schemas.microsoft.com/office/drawing/2014/main" id="{39AF02CC-0353-B6FF-CC1A-9D8DE1056D16}"/>
              </a:ext>
            </a:extLst>
          </p:cNvPr>
          <p:cNvPicPr>
            <a:picLocks noChangeAspect="1"/>
          </p:cNvPicPr>
          <p:nvPr/>
        </p:nvPicPr>
        <p:blipFill>
          <a:blip r:embed="rId7"/>
          <a:stretch>
            <a:fillRect/>
          </a:stretch>
        </p:blipFill>
        <p:spPr>
          <a:xfrm>
            <a:off x="15991873" y="9062358"/>
            <a:ext cx="617798" cy="617798"/>
          </a:xfrm>
          <a:prstGeom prst="rect">
            <a:avLst/>
          </a:prstGeom>
        </p:spPr>
      </p:pic>
      <p:sp>
        <p:nvSpPr>
          <p:cNvPr id="5" name="Tekstvak 4">
            <a:extLst>
              <a:ext uri="{FF2B5EF4-FFF2-40B4-BE49-F238E27FC236}">
                <a16:creationId xmlns:a16="http://schemas.microsoft.com/office/drawing/2014/main" id="{47908A4F-0257-E6B0-84B7-8B40BA4045AB}"/>
              </a:ext>
            </a:extLst>
          </p:cNvPr>
          <p:cNvSpPr txBox="1"/>
          <p:nvPr/>
        </p:nvSpPr>
        <p:spPr>
          <a:xfrm>
            <a:off x="440162" y="2768837"/>
            <a:ext cx="17849426" cy="7417415"/>
          </a:xfrm>
          <a:prstGeom prst="rect">
            <a:avLst/>
          </a:prstGeom>
          <a:noFill/>
        </p:spPr>
        <p:txBody>
          <a:bodyPr wrap="square">
            <a:spAutoFit/>
          </a:bodyPr>
          <a:lstStyle/>
          <a:p>
            <a:pPr marL="571500" indent="-571500">
              <a:buFont typeface="Arial" panose="020B0604020202020204" pitchFamily="34" charset="0"/>
              <a:buChar char="•"/>
            </a:pPr>
            <a:r>
              <a:rPr lang="nl-NL" sz="3600" dirty="0">
                <a:latin typeface="HK Grotesk"/>
              </a:rPr>
              <a:t>Inhoudelijke expertise</a:t>
            </a:r>
          </a:p>
          <a:p>
            <a:endParaRPr lang="nl-NL" sz="3600" dirty="0">
              <a:latin typeface="HK Grotesk"/>
            </a:endParaRPr>
          </a:p>
          <a:p>
            <a:pPr marL="571500" indent="-571500">
              <a:buFont typeface="Arial" panose="020B0604020202020204" pitchFamily="34" charset="0"/>
              <a:buChar char="•"/>
            </a:pPr>
            <a:r>
              <a:rPr lang="nl-NL" sz="3600" dirty="0">
                <a:latin typeface="HK Grotesk"/>
              </a:rPr>
              <a:t>Tijd en ruimte</a:t>
            </a:r>
          </a:p>
          <a:p>
            <a:pPr marL="571500" indent="-571500">
              <a:buFont typeface="Arial" panose="020B0604020202020204" pitchFamily="34" charset="0"/>
              <a:buChar char="•"/>
            </a:pPr>
            <a:endParaRPr lang="nl-NL" sz="3600" dirty="0">
              <a:latin typeface="HK Grotesk"/>
            </a:endParaRPr>
          </a:p>
          <a:p>
            <a:pPr marL="571500" indent="-571500">
              <a:buFont typeface="Arial" panose="020B0604020202020204" pitchFamily="34" charset="0"/>
              <a:buChar char="•"/>
            </a:pPr>
            <a:r>
              <a:rPr lang="nl-NL" sz="3600" dirty="0">
                <a:latin typeface="HK Grotesk"/>
              </a:rPr>
              <a:t>Mandaat en beslisruimte</a:t>
            </a:r>
          </a:p>
          <a:p>
            <a:pPr marL="571500" indent="-571500">
              <a:buFont typeface="Arial" panose="020B0604020202020204" pitchFamily="34" charset="0"/>
              <a:buChar char="•"/>
            </a:pPr>
            <a:endParaRPr lang="nl-NL" sz="3600" dirty="0">
              <a:latin typeface="HK Grotesk"/>
            </a:endParaRPr>
          </a:p>
          <a:p>
            <a:pPr marL="571500" indent="-571500">
              <a:buFont typeface="Arial" panose="020B0604020202020204" pitchFamily="34" charset="0"/>
              <a:buChar char="•"/>
            </a:pPr>
            <a:r>
              <a:rPr lang="nl-NL" sz="3600" dirty="0">
                <a:latin typeface="HK Grotesk"/>
              </a:rPr>
              <a:t>Ondersteuning en rugdekking</a:t>
            </a:r>
          </a:p>
          <a:p>
            <a:pPr marL="571500" indent="-571500">
              <a:buFont typeface="Arial" panose="020B0604020202020204" pitchFamily="34" charset="0"/>
              <a:buChar char="•"/>
            </a:pPr>
            <a:endParaRPr lang="nl-NL" sz="3600" dirty="0">
              <a:latin typeface="HK Grotesk"/>
            </a:endParaRPr>
          </a:p>
          <a:p>
            <a:pPr marL="571500" indent="-571500">
              <a:buFont typeface="Arial" panose="020B0604020202020204" pitchFamily="34" charset="0"/>
              <a:buChar char="•"/>
            </a:pPr>
            <a:r>
              <a:rPr lang="nl-NL" sz="3600" dirty="0">
                <a:latin typeface="HK Grotesk"/>
              </a:rPr>
              <a:t>Positionering in netwerk</a:t>
            </a:r>
          </a:p>
          <a:p>
            <a:endParaRPr lang="nl-NL" sz="3600" dirty="0">
              <a:latin typeface="HK Grotesk"/>
            </a:endParaRPr>
          </a:p>
          <a:p>
            <a:pPr marL="571500" indent="-571500">
              <a:buFont typeface="Arial" panose="020B0604020202020204" pitchFamily="34" charset="0"/>
              <a:buChar char="•"/>
            </a:pPr>
            <a:r>
              <a:rPr lang="nl-NL" sz="3600" dirty="0">
                <a:latin typeface="HK Grotesk"/>
              </a:rPr>
              <a:t>Gezamenlijke taal en kaders</a:t>
            </a:r>
          </a:p>
          <a:p>
            <a:endParaRPr lang="nl-NL" sz="4000" b="1" dirty="0"/>
          </a:p>
          <a:p>
            <a:endParaRPr lang="nl-NL" sz="4000" b="1" dirty="0"/>
          </a:p>
        </p:txBody>
      </p:sp>
    </p:spTree>
    <p:extLst>
      <p:ext uri="{BB962C8B-B14F-4D97-AF65-F5344CB8AC3E}">
        <p14:creationId xmlns:p14="http://schemas.microsoft.com/office/powerpoint/2010/main" val="1317505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F4D5052F-B141-F31E-0A08-68EF14210820}"/>
              </a:ext>
            </a:extLst>
          </p:cNvPr>
          <p:cNvSpPr>
            <a:spLocks noGrp="1"/>
          </p:cNvSpPr>
          <p:nvPr>
            <p:ph type="body" sz="quarter" idx="11"/>
          </p:nvPr>
        </p:nvSpPr>
        <p:spPr/>
        <p:txBody>
          <a:bodyPr>
            <a:normAutofit/>
          </a:bodyPr>
          <a:lstStyle/>
          <a:p>
            <a:r>
              <a:rPr lang="nl-NL" dirty="0"/>
              <a:t>Team</a:t>
            </a:r>
          </a:p>
        </p:txBody>
      </p:sp>
      <p:pic>
        <p:nvPicPr>
          <p:cNvPr id="14" name="Afbeelding 13" descr="Afbeelding met Graphics, tekst, poster, grafische vormgeving&#10;&#10;Automatisch gegenereerde beschrijving">
            <a:extLst>
              <a:ext uri="{FF2B5EF4-FFF2-40B4-BE49-F238E27FC236}">
                <a16:creationId xmlns:a16="http://schemas.microsoft.com/office/drawing/2014/main" id="{FE2A0870-1466-29A3-F918-97E530012D4D}"/>
              </a:ext>
            </a:extLst>
          </p:cNvPr>
          <p:cNvPicPr>
            <a:picLocks noChangeAspect="1"/>
          </p:cNvPicPr>
          <p:nvPr/>
        </p:nvPicPr>
        <p:blipFill>
          <a:blip r:embed="rId3"/>
          <a:stretch>
            <a:fillRect/>
          </a:stretch>
        </p:blipFill>
        <p:spPr>
          <a:xfrm>
            <a:off x="604852" y="1642757"/>
            <a:ext cx="2697480" cy="2700528"/>
          </a:xfrm>
          <a:prstGeom prst="rect">
            <a:avLst/>
          </a:prstGeom>
        </p:spPr>
      </p:pic>
      <p:pic>
        <p:nvPicPr>
          <p:cNvPr id="18" name="Afbeelding 17" descr="Afbeelding met Lettertype, logo, Graphics, wit&#10;&#10;Automatisch gegenereerde beschrijving">
            <a:extLst>
              <a:ext uri="{FF2B5EF4-FFF2-40B4-BE49-F238E27FC236}">
                <a16:creationId xmlns:a16="http://schemas.microsoft.com/office/drawing/2014/main" id="{CA2A77DC-11D0-005D-1386-5B4AFBDF179E}"/>
              </a:ext>
            </a:extLst>
          </p:cNvPr>
          <p:cNvPicPr>
            <a:picLocks noChangeAspect="1"/>
          </p:cNvPicPr>
          <p:nvPr/>
        </p:nvPicPr>
        <p:blipFill>
          <a:blip r:embed="rId4"/>
          <a:stretch>
            <a:fillRect/>
          </a:stretch>
        </p:blipFill>
        <p:spPr>
          <a:xfrm>
            <a:off x="604852" y="6051982"/>
            <a:ext cx="2700528" cy="2700528"/>
          </a:xfrm>
          <a:prstGeom prst="rect">
            <a:avLst/>
          </a:prstGeom>
        </p:spPr>
      </p:pic>
      <p:sp>
        <p:nvSpPr>
          <p:cNvPr id="8" name="TextBox 7">
            <a:extLst>
              <a:ext uri="{FF2B5EF4-FFF2-40B4-BE49-F238E27FC236}">
                <a16:creationId xmlns:a16="http://schemas.microsoft.com/office/drawing/2014/main" id="{20B92F71-66F1-1E41-8C12-36696DEB9B19}"/>
              </a:ext>
            </a:extLst>
          </p:cNvPr>
          <p:cNvSpPr txBox="1"/>
          <p:nvPr/>
        </p:nvSpPr>
        <p:spPr>
          <a:xfrm>
            <a:off x="9144794" y="1500840"/>
            <a:ext cx="7405173"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b="1" dirty="0">
              <a:latin typeface="HK Grotesk"/>
              <a:ea typeface="Verdana"/>
            </a:endParaRPr>
          </a:p>
          <a:p>
            <a:r>
              <a:rPr lang="en-US" sz="3200" b="1" dirty="0">
                <a:latin typeface="HK Grotesk"/>
              </a:rPr>
              <a:t>Lieke Van Lieshout</a:t>
            </a:r>
            <a:endParaRPr lang="en-US" sz="3200" b="1" dirty="0">
              <a:latin typeface="HK Grotesk"/>
              <a:ea typeface="Verdana"/>
            </a:endParaRPr>
          </a:p>
          <a:p>
            <a:r>
              <a:rPr lang="nl-NL" sz="3200" dirty="0">
                <a:effectLst/>
                <a:latin typeface="HK Grotesk"/>
                <a:ea typeface="Calibri" panose="020F0502020204030204" pitchFamily="34" charset="0"/>
              </a:rPr>
              <a:t>Docentonderzoeker verbonden aan het lectoraat Samenlevingspedagogiek van Fontys Pedagogiek</a:t>
            </a:r>
            <a:r>
              <a:rPr lang="en-US" sz="3200" dirty="0">
                <a:latin typeface="HK Grotesk"/>
              </a:rPr>
              <a:t> </a:t>
            </a:r>
            <a:endParaRPr lang="en-US" sz="3200" dirty="0">
              <a:latin typeface="HK Grotesk"/>
              <a:ea typeface="Verdana"/>
            </a:endParaRPr>
          </a:p>
          <a:p>
            <a:endParaRPr lang="en-US" sz="3200" b="1" dirty="0">
              <a:latin typeface="HK Grotesk"/>
              <a:ea typeface="Verdana"/>
            </a:endParaRPr>
          </a:p>
          <a:p>
            <a:endParaRPr lang="en-US" sz="3200" b="1" dirty="0">
              <a:latin typeface="HK Grotesk"/>
              <a:ea typeface="Verdana"/>
            </a:endParaRPr>
          </a:p>
        </p:txBody>
      </p:sp>
      <p:pic>
        <p:nvPicPr>
          <p:cNvPr id="17" name="Picture 16" descr="A person with long hair wearing a purple shirt&#10;&#10;Description automatically generated">
            <a:extLst>
              <a:ext uri="{FF2B5EF4-FFF2-40B4-BE49-F238E27FC236}">
                <a16:creationId xmlns:a16="http://schemas.microsoft.com/office/drawing/2014/main" id="{A8C66C94-05F5-AD63-5541-FBC2AC17CD0D}"/>
              </a:ext>
            </a:extLst>
          </p:cNvPr>
          <p:cNvPicPr>
            <a:picLocks noChangeAspect="1"/>
          </p:cNvPicPr>
          <p:nvPr/>
        </p:nvPicPr>
        <p:blipFill>
          <a:blip r:embed="rId5"/>
          <a:stretch>
            <a:fillRect/>
          </a:stretch>
        </p:blipFill>
        <p:spPr>
          <a:xfrm>
            <a:off x="4685864" y="6197965"/>
            <a:ext cx="3758710" cy="2824327"/>
          </a:xfrm>
          <a:prstGeom prst="rect">
            <a:avLst/>
          </a:prstGeom>
        </p:spPr>
      </p:pic>
      <p:sp>
        <p:nvSpPr>
          <p:cNvPr id="19" name="TextBox 18">
            <a:extLst>
              <a:ext uri="{FF2B5EF4-FFF2-40B4-BE49-F238E27FC236}">
                <a16:creationId xmlns:a16="http://schemas.microsoft.com/office/drawing/2014/main" id="{0451B199-64B9-04C1-D83D-E40AFDCF1FF4}"/>
              </a:ext>
            </a:extLst>
          </p:cNvPr>
          <p:cNvSpPr txBox="1"/>
          <p:nvPr/>
        </p:nvSpPr>
        <p:spPr>
          <a:xfrm>
            <a:off x="9137389" y="6197965"/>
            <a:ext cx="7405173"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HK Grotesk"/>
              </a:rPr>
              <a:t>Suzanne Bouma</a:t>
            </a:r>
            <a:endParaRPr lang="en-US" sz="3200" dirty="0">
              <a:latin typeface="HK Grotesk"/>
              <a:ea typeface="Verdana"/>
            </a:endParaRPr>
          </a:p>
          <a:p>
            <a:r>
              <a:rPr lang="nl-NL" sz="3200" kern="100" dirty="0">
                <a:latin typeface="HK Grotesk"/>
                <a:ea typeface="Calibri" panose="020F0502020204030204" pitchFamily="34" charset="0"/>
              </a:rPr>
              <a:t>S</a:t>
            </a:r>
            <a:r>
              <a:rPr lang="nl-NL" sz="3200" kern="100" dirty="0">
                <a:effectLst/>
                <a:latin typeface="HK Grotesk"/>
                <a:ea typeface="Calibri" panose="020F0502020204030204" pitchFamily="34" charset="0"/>
              </a:rPr>
              <a:t>enior-onderzoeker verbonden aan het lectoraat Geweld in Afhankelijkheidsrelaties van </a:t>
            </a:r>
            <a:r>
              <a:rPr lang="nl-NL" sz="3200" kern="100" dirty="0" err="1">
                <a:effectLst/>
                <a:latin typeface="HK Grotesk"/>
                <a:ea typeface="Calibri" panose="020F0502020204030204" pitchFamily="34" charset="0"/>
              </a:rPr>
              <a:t>Avans</a:t>
            </a:r>
            <a:r>
              <a:rPr lang="nl-NL" sz="3200" kern="100" dirty="0">
                <a:effectLst/>
                <a:latin typeface="HK Grotesk"/>
                <a:ea typeface="Calibri" panose="020F0502020204030204" pitchFamily="34" charset="0"/>
              </a:rPr>
              <a:t> Hogeschool</a:t>
            </a:r>
          </a:p>
        </p:txBody>
      </p:sp>
      <p:pic>
        <p:nvPicPr>
          <p:cNvPr id="13" name="Afbeelding 12">
            <a:extLst>
              <a:ext uri="{FF2B5EF4-FFF2-40B4-BE49-F238E27FC236}">
                <a16:creationId xmlns:a16="http://schemas.microsoft.com/office/drawing/2014/main" id="{08C39009-5758-0F22-E734-8CD2513537DC}"/>
              </a:ext>
            </a:extLst>
          </p:cNvPr>
          <p:cNvPicPr>
            <a:picLocks noChangeAspect="1"/>
          </p:cNvPicPr>
          <p:nvPr/>
        </p:nvPicPr>
        <p:blipFill>
          <a:blip r:embed="rId6"/>
          <a:stretch>
            <a:fillRect/>
          </a:stretch>
        </p:blipFill>
        <p:spPr>
          <a:xfrm>
            <a:off x="15991873" y="9062358"/>
            <a:ext cx="617798" cy="617798"/>
          </a:xfrm>
          <a:prstGeom prst="rect">
            <a:avLst/>
          </a:prstGeom>
        </p:spPr>
      </p:pic>
      <p:pic>
        <p:nvPicPr>
          <p:cNvPr id="10" name="Afbeelding 9" descr="Afbeelding met Menselijk gezicht, persoon, kleding, glimlach&#10;&#10;Door AI gegenereerde inhoud is mogelijk onjuist.">
            <a:extLst>
              <a:ext uri="{FF2B5EF4-FFF2-40B4-BE49-F238E27FC236}">
                <a16:creationId xmlns:a16="http://schemas.microsoft.com/office/drawing/2014/main" id="{6108B74B-A13E-317B-D49A-D833C15BF37A}"/>
              </a:ext>
            </a:extLst>
          </p:cNvPr>
          <p:cNvPicPr>
            <a:picLocks noChangeAspect="1"/>
          </p:cNvPicPr>
          <p:nvPr/>
        </p:nvPicPr>
        <p:blipFill>
          <a:blip r:embed="rId7"/>
          <a:stretch>
            <a:fillRect/>
          </a:stretch>
        </p:blipFill>
        <p:spPr>
          <a:xfrm>
            <a:off x="5073111" y="1500840"/>
            <a:ext cx="3008562" cy="2842445"/>
          </a:xfrm>
          <a:prstGeom prst="rect">
            <a:avLst/>
          </a:prstGeom>
        </p:spPr>
      </p:pic>
    </p:spTree>
    <p:extLst>
      <p:ext uri="{BB962C8B-B14F-4D97-AF65-F5344CB8AC3E}">
        <p14:creationId xmlns:p14="http://schemas.microsoft.com/office/powerpoint/2010/main" val="41198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0365E-100C-D83B-5B5B-39F014474EF4}"/>
            </a:ext>
          </a:extLst>
        </p:cNvPr>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FFD14B19-19CB-8796-D1CA-43A7B311BB6A}"/>
              </a:ext>
            </a:extLst>
          </p:cNvPr>
          <p:cNvSpPr>
            <a:spLocks noGrp="1"/>
          </p:cNvSpPr>
          <p:nvPr>
            <p:ph type="body" sz="quarter" idx="12"/>
          </p:nvPr>
        </p:nvSpPr>
        <p:spPr>
          <a:xfrm>
            <a:off x="967700" y="982699"/>
            <a:ext cx="14833432" cy="940245"/>
          </a:xfrm>
        </p:spPr>
        <p:txBody>
          <a:bodyPr/>
          <a:lstStyle/>
          <a:p>
            <a:r>
              <a:rPr lang="nl-NL"/>
              <a:t>Wat….is MDA++ </a:t>
            </a:r>
          </a:p>
        </p:txBody>
      </p:sp>
      <p:sp>
        <p:nvSpPr>
          <p:cNvPr id="10" name="Rechthoek 9" descr="Oog">
            <a:extLst>
              <a:ext uri="{FF2B5EF4-FFF2-40B4-BE49-F238E27FC236}">
                <a16:creationId xmlns:a16="http://schemas.microsoft.com/office/drawing/2014/main" id="{92BA78E7-191D-AF78-6C9F-CE9885214122}"/>
              </a:ext>
            </a:extLst>
          </p:cNvPr>
          <p:cNvSpPr/>
          <p:nvPr/>
        </p:nvSpPr>
        <p:spPr>
          <a:xfrm>
            <a:off x="606627" y="952885"/>
            <a:ext cx="970059" cy="97005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
        <p:nvSpPr>
          <p:cNvPr id="12" name="Afgeronde rechthoek 9">
            <a:extLst>
              <a:ext uri="{FF2B5EF4-FFF2-40B4-BE49-F238E27FC236}">
                <a16:creationId xmlns:a16="http://schemas.microsoft.com/office/drawing/2014/main" id="{1C480235-D65F-F128-0C7F-37FD32303D22}"/>
              </a:ext>
            </a:extLst>
          </p:cNvPr>
          <p:cNvSpPr/>
          <p:nvPr/>
        </p:nvSpPr>
        <p:spPr>
          <a:xfrm>
            <a:off x="227283" y="343966"/>
            <a:ext cx="16921727" cy="239505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defTabSz="1371691"/>
            <a:endParaRPr lang="nl-NL" sz="2700">
              <a:solidFill>
                <a:prstClr val="black">
                  <a:hueOff val="0"/>
                  <a:satOff val="0"/>
                  <a:lumOff val="0"/>
                  <a:alphaOff val="0"/>
                </a:prstClr>
              </a:solidFill>
              <a:latin typeface="Calibri" panose="020F0502020204030204"/>
            </a:endParaRPr>
          </a:p>
        </p:txBody>
      </p:sp>
      <p:sp>
        <p:nvSpPr>
          <p:cNvPr id="14" name="Tekstvak 13">
            <a:extLst>
              <a:ext uri="{FF2B5EF4-FFF2-40B4-BE49-F238E27FC236}">
                <a16:creationId xmlns:a16="http://schemas.microsoft.com/office/drawing/2014/main" id="{F3A64BDA-9039-CC42-CF44-A95BB0F50B03}"/>
              </a:ext>
            </a:extLst>
          </p:cNvPr>
          <p:cNvSpPr txBox="1"/>
          <p:nvPr/>
        </p:nvSpPr>
        <p:spPr>
          <a:xfrm>
            <a:off x="2340730" y="149490"/>
            <a:ext cx="14808280" cy="23950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3477" tIns="253477" rIns="253477" bIns="253477" numCol="1" spcCol="1270" anchor="ctr" anchorCtr="0">
            <a:noAutofit/>
          </a:bodyPr>
          <a:lstStyle/>
          <a:p>
            <a:r>
              <a:rPr lang="nl-NL" sz="6600" dirty="0">
                <a:solidFill>
                  <a:srgbClr val="2A8BBF"/>
                </a:solidFill>
                <a:latin typeface="Calibri" panose="020F0502020204030204" pitchFamily="34" charset="0"/>
                <a:ea typeface="Verdana" panose="020B0604030504040204"/>
                <a:cs typeface="Calibri" panose="020F0502020204030204" pitchFamily="34" charset="0"/>
              </a:rPr>
              <a:t>Wat vraagt dit van managers?</a:t>
            </a:r>
            <a:endParaRPr lang="nl-NL" sz="6600" b="1" dirty="0">
              <a:solidFill>
                <a:srgbClr val="2A8BBF"/>
              </a:solidFill>
              <a:latin typeface="Calibri" panose="020F0502020204030204" pitchFamily="34" charset="0"/>
              <a:ea typeface="Verdana" panose="020B0604030504040204"/>
              <a:cs typeface="Calibri" panose="020F0502020204030204" pitchFamily="34" charset="0"/>
            </a:endParaRPr>
          </a:p>
        </p:txBody>
      </p:sp>
      <p:sp>
        <p:nvSpPr>
          <p:cNvPr id="2" name="Rechthoek 1" descr="Hulpmiddelen">
            <a:extLst>
              <a:ext uri="{FF2B5EF4-FFF2-40B4-BE49-F238E27FC236}">
                <a16:creationId xmlns:a16="http://schemas.microsoft.com/office/drawing/2014/main" id="{DFDBADF9-EAFE-E790-5151-406D5CE23695}"/>
              </a:ext>
            </a:extLst>
          </p:cNvPr>
          <p:cNvSpPr/>
          <p:nvPr/>
        </p:nvSpPr>
        <p:spPr>
          <a:xfrm>
            <a:off x="967700" y="778657"/>
            <a:ext cx="970059" cy="970059"/>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nl-NL"/>
          </a:p>
        </p:txBody>
      </p:sp>
      <p:pic>
        <p:nvPicPr>
          <p:cNvPr id="3" name="Afbeelding 2">
            <a:extLst>
              <a:ext uri="{FF2B5EF4-FFF2-40B4-BE49-F238E27FC236}">
                <a16:creationId xmlns:a16="http://schemas.microsoft.com/office/drawing/2014/main" id="{728E7752-EAFE-BA1A-D14A-76219049BF41}"/>
              </a:ext>
            </a:extLst>
          </p:cNvPr>
          <p:cNvPicPr>
            <a:picLocks noChangeAspect="1"/>
          </p:cNvPicPr>
          <p:nvPr/>
        </p:nvPicPr>
        <p:blipFill>
          <a:blip r:embed="rId7"/>
          <a:stretch>
            <a:fillRect/>
          </a:stretch>
        </p:blipFill>
        <p:spPr>
          <a:xfrm>
            <a:off x="15991873" y="9062358"/>
            <a:ext cx="617798" cy="617798"/>
          </a:xfrm>
          <a:prstGeom prst="rect">
            <a:avLst/>
          </a:prstGeom>
        </p:spPr>
      </p:pic>
      <p:sp>
        <p:nvSpPr>
          <p:cNvPr id="5" name="Tekstvak 4">
            <a:extLst>
              <a:ext uri="{FF2B5EF4-FFF2-40B4-BE49-F238E27FC236}">
                <a16:creationId xmlns:a16="http://schemas.microsoft.com/office/drawing/2014/main" id="{208D0A2B-E401-0640-EF69-CC93C1A75E8D}"/>
              </a:ext>
            </a:extLst>
          </p:cNvPr>
          <p:cNvSpPr txBox="1"/>
          <p:nvPr/>
        </p:nvSpPr>
        <p:spPr>
          <a:xfrm>
            <a:off x="440162" y="3183280"/>
            <a:ext cx="17849426" cy="6247864"/>
          </a:xfrm>
          <a:prstGeom prst="rect">
            <a:avLst/>
          </a:prstGeom>
          <a:noFill/>
        </p:spPr>
        <p:txBody>
          <a:bodyPr wrap="square">
            <a:spAutoFit/>
          </a:bodyPr>
          <a:lstStyle/>
          <a:p>
            <a:pPr marL="571500" indent="-571500">
              <a:buFont typeface="Arial" panose="020B0604020202020204" pitchFamily="34" charset="0"/>
              <a:buChar char="•"/>
            </a:pPr>
            <a:r>
              <a:rPr lang="nl-NL" sz="4000" dirty="0">
                <a:latin typeface="HK Grotesk"/>
              </a:rPr>
              <a:t>Bescherming van tijd en ruimte</a:t>
            </a:r>
          </a:p>
          <a:p>
            <a:pPr marL="571500" indent="-571500">
              <a:buFont typeface="Arial" panose="020B0604020202020204" pitchFamily="34" charset="0"/>
              <a:buChar char="•"/>
            </a:pPr>
            <a:endParaRPr lang="nl-NL" sz="4000" dirty="0">
              <a:latin typeface="HK Grotesk"/>
            </a:endParaRPr>
          </a:p>
          <a:p>
            <a:pPr marL="571500" indent="-571500">
              <a:buFont typeface="Arial" panose="020B0604020202020204" pitchFamily="34" charset="0"/>
              <a:buChar char="•"/>
            </a:pPr>
            <a:r>
              <a:rPr lang="nl-NL" sz="4000" dirty="0">
                <a:latin typeface="HK Grotesk"/>
              </a:rPr>
              <a:t>Rugdekking en ondersteuning</a:t>
            </a:r>
          </a:p>
          <a:p>
            <a:pPr marL="571500" indent="-571500">
              <a:buFont typeface="Arial" panose="020B0604020202020204" pitchFamily="34" charset="0"/>
              <a:buChar char="•"/>
            </a:pPr>
            <a:endParaRPr lang="nl-NL" sz="4000" dirty="0">
              <a:latin typeface="HK Grotesk"/>
            </a:endParaRPr>
          </a:p>
          <a:p>
            <a:pPr marL="571500" indent="-571500">
              <a:buFont typeface="Arial" panose="020B0604020202020204" pitchFamily="34" charset="0"/>
              <a:buChar char="•"/>
            </a:pPr>
            <a:r>
              <a:rPr lang="nl-NL" sz="4000" dirty="0">
                <a:latin typeface="HK Grotesk"/>
              </a:rPr>
              <a:t>Investeer in training, intervisie en kennisdeling</a:t>
            </a:r>
          </a:p>
          <a:p>
            <a:pPr marL="571500" indent="-571500">
              <a:buFont typeface="Arial" panose="020B0604020202020204" pitchFamily="34" charset="0"/>
              <a:buChar char="•"/>
            </a:pPr>
            <a:endParaRPr lang="nl-NL" sz="4000" dirty="0">
              <a:latin typeface="HK Grotesk"/>
            </a:endParaRPr>
          </a:p>
          <a:p>
            <a:pPr marL="571500" indent="-571500">
              <a:buFont typeface="Arial" panose="020B0604020202020204" pitchFamily="34" charset="0"/>
              <a:buChar char="•"/>
            </a:pPr>
            <a:r>
              <a:rPr lang="nl-NL" sz="4000" dirty="0">
                <a:latin typeface="HK Grotesk"/>
              </a:rPr>
              <a:t>Faciliteren van samenwerking</a:t>
            </a:r>
          </a:p>
          <a:p>
            <a:pPr marL="571500" indent="-571500">
              <a:buFont typeface="Arial" panose="020B0604020202020204" pitchFamily="34" charset="0"/>
              <a:buChar char="•"/>
            </a:pPr>
            <a:endParaRPr lang="nl-NL" sz="4000" dirty="0">
              <a:latin typeface="HK Grotesk"/>
            </a:endParaRPr>
          </a:p>
          <a:p>
            <a:pPr marL="571500" indent="-571500">
              <a:buFont typeface="Arial" panose="020B0604020202020204" pitchFamily="34" charset="0"/>
              <a:buChar char="•"/>
            </a:pPr>
            <a:r>
              <a:rPr lang="nl-NL" sz="4000" dirty="0">
                <a:latin typeface="HK Grotesk"/>
              </a:rPr>
              <a:t>Zicht houden op kwaliteit en veiligheid</a:t>
            </a:r>
          </a:p>
          <a:p>
            <a:endParaRPr lang="nl-NL" sz="4000" b="1" dirty="0"/>
          </a:p>
        </p:txBody>
      </p:sp>
    </p:spTree>
    <p:extLst>
      <p:ext uri="{BB962C8B-B14F-4D97-AF65-F5344CB8AC3E}">
        <p14:creationId xmlns:p14="http://schemas.microsoft.com/office/powerpoint/2010/main" val="1434031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50BA7-39B1-9AA1-A811-2ADC952148D1}"/>
            </a:ext>
          </a:extLst>
        </p:cNvPr>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7E4E4507-AECC-08F0-2549-702BCFF0D293}"/>
              </a:ext>
            </a:extLst>
          </p:cNvPr>
          <p:cNvSpPr>
            <a:spLocks noGrp="1"/>
          </p:cNvSpPr>
          <p:nvPr>
            <p:ph type="body" sz="quarter" idx="12"/>
          </p:nvPr>
        </p:nvSpPr>
        <p:spPr>
          <a:xfrm>
            <a:off x="967700" y="982699"/>
            <a:ext cx="14833432" cy="940245"/>
          </a:xfrm>
        </p:spPr>
        <p:txBody>
          <a:bodyPr/>
          <a:lstStyle/>
          <a:p>
            <a:r>
              <a:rPr lang="nl-NL"/>
              <a:t>Wat….is MDA++ </a:t>
            </a:r>
          </a:p>
        </p:txBody>
      </p:sp>
      <p:sp>
        <p:nvSpPr>
          <p:cNvPr id="10" name="Rechthoek 9" descr="Oog">
            <a:extLst>
              <a:ext uri="{FF2B5EF4-FFF2-40B4-BE49-F238E27FC236}">
                <a16:creationId xmlns:a16="http://schemas.microsoft.com/office/drawing/2014/main" id="{9461740F-C205-4D9B-133C-11D9960ADC35}"/>
              </a:ext>
            </a:extLst>
          </p:cNvPr>
          <p:cNvSpPr/>
          <p:nvPr/>
        </p:nvSpPr>
        <p:spPr>
          <a:xfrm>
            <a:off x="606627" y="952885"/>
            <a:ext cx="970059" cy="97005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
        <p:nvSpPr>
          <p:cNvPr id="12" name="Afgeronde rechthoek 9">
            <a:extLst>
              <a:ext uri="{FF2B5EF4-FFF2-40B4-BE49-F238E27FC236}">
                <a16:creationId xmlns:a16="http://schemas.microsoft.com/office/drawing/2014/main" id="{5C7FED73-6F7B-D4C0-F455-2011B37060DB}"/>
              </a:ext>
            </a:extLst>
          </p:cNvPr>
          <p:cNvSpPr/>
          <p:nvPr/>
        </p:nvSpPr>
        <p:spPr>
          <a:xfrm>
            <a:off x="227283" y="343966"/>
            <a:ext cx="16921727" cy="239505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defTabSz="1371691"/>
            <a:endParaRPr lang="nl-NL" sz="2700">
              <a:solidFill>
                <a:prstClr val="black">
                  <a:hueOff val="0"/>
                  <a:satOff val="0"/>
                  <a:lumOff val="0"/>
                  <a:alphaOff val="0"/>
                </a:prstClr>
              </a:solidFill>
              <a:latin typeface="Calibri" panose="020F0502020204030204"/>
            </a:endParaRPr>
          </a:p>
        </p:txBody>
      </p:sp>
      <p:sp>
        <p:nvSpPr>
          <p:cNvPr id="14" name="Tekstvak 13">
            <a:extLst>
              <a:ext uri="{FF2B5EF4-FFF2-40B4-BE49-F238E27FC236}">
                <a16:creationId xmlns:a16="http://schemas.microsoft.com/office/drawing/2014/main" id="{F8EA9BA2-FFC2-0038-37AA-93BC9A3F428B}"/>
              </a:ext>
            </a:extLst>
          </p:cNvPr>
          <p:cNvSpPr txBox="1"/>
          <p:nvPr/>
        </p:nvSpPr>
        <p:spPr>
          <a:xfrm>
            <a:off x="2340730" y="149490"/>
            <a:ext cx="14808280" cy="23950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3477" tIns="253477" rIns="253477" bIns="253477" numCol="1" spcCol="1270" anchor="ctr" anchorCtr="0">
            <a:noAutofit/>
          </a:bodyPr>
          <a:lstStyle/>
          <a:p>
            <a:r>
              <a:rPr lang="nl-NL" sz="6600" dirty="0">
                <a:solidFill>
                  <a:srgbClr val="2A8BBF"/>
                </a:solidFill>
                <a:latin typeface="Calibri" panose="020F0502020204030204" pitchFamily="34" charset="0"/>
                <a:ea typeface="Verdana" panose="020B0604030504040204"/>
                <a:cs typeface="Calibri" panose="020F0502020204030204" pitchFamily="34" charset="0"/>
              </a:rPr>
              <a:t>Wat vraagt dit van bestuurders?</a:t>
            </a:r>
            <a:endParaRPr lang="nl-NL" sz="6600" b="1" dirty="0">
              <a:solidFill>
                <a:srgbClr val="2A8BBF"/>
              </a:solidFill>
              <a:latin typeface="Calibri" panose="020F0502020204030204" pitchFamily="34" charset="0"/>
              <a:ea typeface="Verdana" panose="020B0604030504040204"/>
              <a:cs typeface="Calibri" panose="020F0502020204030204" pitchFamily="34" charset="0"/>
            </a:endParaRPr>
          </a:p>
        </p:txBody>
      </p:sp>
      <p:sp>
        <p:nvSpPr>
          <p:cNvPr id="2" name="Rechthoek 1" descr="Hulpmiddelen">
            <a:extLst>
              <a:ext uri="{FF2B5EF4-FFF2-40B4-BE49-F238E27FC236}">
                <a16:creationId xmlns:a16="http://schemas.microsoft.com/office/drawing/2014/main" id="{23075B2B-7427-49E6-751F-8DB4E5A60B6C}"/>
              </a:ext>
            </a:extLst>
          </p:cNvPr>
          <p:cNvSpPr/>
          <p:nvPr/>
        </p:nvSpPr>
        <p:spPr>
          <a:xfrm>
            <a:off x="967700" y="778657"/>
            <a:ext cx="970059" cy="970059"/>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nl-NL"/>
          </a:p>
        </p:txBody>
      </p:sp>
      <p:pic>
        <p:nvPicPr>
          <p:cNvPr id="3" name="Afbeelding 2">
            <a:extLst>
              <a:ext uri="{FF2B5EF4-FFF2-40B4-BE49-F238E27FC236}">
                <a16:creationId xmlns:a16="http://schemas.microsoft.com/office/drawing/2014/main" id="{BBC39051-F37C-4262-A7B6-AA5FFBC0BECE}"/>
              </a:ext>
            </a:extLst>
          </p:cNvPr>
          <p:cNvPicPr>
            <a:picLocks noChangeAspect="1"/>
          </p:cNvPicPr>
          <p:nvPr/>
        </p:nvPicPr>
        <p:blipFill>
          <a:blip r:embed="rId7"/>
          <a:stretch>
            <a:fillRect/>
          </a:stretch>
        </p:blipFill>
        <p:spPr>
          <a:xfrm>
            <a:off x="15991873" y="9062358"/>
            <a:ext cx="617798" cy="617798"/>
          </a:xfrm>
          <a:prstGeom prst="rect">
            <a:avLst/>
          </a:prstGeom>
        </p:spPr>
      </p:pic>
      <p:sp>
        <p:nvSpPr>
          <p:cNvPr id="5" name="Tekstvak 4">
            <a:extLst>
              <a:ext uri="{FF2B5EF4-FFF2-40B4-BE49-F238E27FC236}">
                <a16:creationId xmlns:a16="http://schemas.microsoft.com/office/drawing/2014/main" id="{41287B93-620C-A86F-A1A4-D79137E2CA3C}"/>
              </a:ext>
            </a:extLst>
          </p:cNvPr>
          <p:cNvSpPr txBox="1"/>
          <p:nvPr/>
        </p:nvSpPr>
        <p:spPr>
          <a:xfrm>
            <a:off x="227283" y="2718775"/>
            <a:ext cx="17849426" cy="8094524"/>
          </a:xfrm>
          <a:prstGeom prst="rect">
            <a:avLst/>
          </a:prstGeom>
          <a:noFill/>
        </p:spPr>
        <p:txBody>
          <a:bodyPr wrap="square">
            <a:spAutoFit/>
          </a:bodyPr>
          <a:lstStyle/>
          <a:p>
            <a:pPr marL="571500" indent="-571500">
              <a:buFont typeface="Arial" panose="020B0604020202020204" pitchFamily="34" charset="0"/>
              <a:buChar char="•"/>
            </a:pPr>
            <a:r>
              <a:rPr lang="nl-NL" sz="4000" dirty="0">
                <a:latin typeface="HK Grotesk"/>
              </a:rPr>
              <a:t>Heldere visie op de rol </a:t>
            </a:r>
          </a:p>
          <a:p>
            <a:pPr marL="571500" indent="-571500">
              <a:buFont typeface="Arial" panose="020B0604020202020204" pitchFamily="34" charset="0"/>
              <a:buChar char="•"/>
            </a:pPr>
            <a:endParaRPr lang="nl-NL" sz="4000" dirty="0">
              <a:latin typeface="HK Grotesk"/>
            </a:endParaRPr>
          </a:p>
          <a:p>
            <a:pPr marL="571500" indent="-571500">
              <a:buFont typeface="Arial" panose="020B0604020202020204" pitchFamily="34" charset="0"/>
              <a:buChar char="•"/>
            </a:pPr>
            <a:r>
              <a:rPr lang="nl-NL" sz="4000" dirty="0">
                <a:latin typeface="HK Grotesk"/>
              </a:rPr>
              <a:t>Maak bestuurlijk commitment concreet en zichtbaar</a:t>
            </a:r>
          </a:p>
          <a:p>
            <a:pPr marL="1028700" lvl="1" indent="-571500">
              <a:buFont typeface="Wingdings" panose="05000000000000000000" pitchFamily="2" charset="2"/>
              <a:buChar char="Ø"/>
            </a:pPr>
            <a:r>
              <a:rPr lang="nl-NL" sz="4000" dirty="0">
                <a:latin typeface="HK Grotesk"/>
              </a:rPr>
              <a:t>Mandaten regelen</a:t>
            </a:r>
          </a:p>
          <a:p>
            <a:pPr marL="1028700" lvl="1" indent="-571500">
              <a:buFont typeface="Wingdings" panose="05000000000000000000" pitchFamily="2" charset="2"/>
              <a:buChar char="Ø"/>
            </a:pPr>
            <a:r>
              <a:rPr lang="nl-NL" sz="4000" dirty="0">
                <a:latin typeface="HK Grotesk"/>
              </a:rPr>
              <a:t>Samenwerking vastleggen</a:t>
            </a:r>
          </a:p>
          <a:p>
            <a:pPr marL="1028700" lvl="1" indent="-571500">
              <a:buFont typeface="Wingdings" panose="05000000000000000000" pitchFamily="2" charset="2"/>
              <a:buChar char="Ø"/>
            </a:pPr>
            <a:r>
              <a:rPr lang="nl-NL" sz="4000" dirty="0">
                <a:latin typeface="HK Grotesk"/>
              </a:rPr>
              <a:t>Budget en formatie borgen</a:t>
            </a:r>
          </a:p>
          <a:p>
            <a:endParaRPr lang="nl-NL" sz="4000" dirty="0">
              <a:latin typeface="HK Grotesk"/>
            </a:endParaRPr>
          </a:p>
          <a:p>
            <a:pPr marL="571500" indent="-571500">
              <a:buFont typeface="Arial" panose="020B0604020202020204" pitchFamily="34" charset="0"/>
              <a:buChar char="•"/>
            </a:pPr>
            <a:r>
              <a:rPr lang="nl-NL" sz="4000" dirty="0">
                <a:latin typeface="HK Grotesk"/>
              </a:rPr>
              <a:t>Stelselverantwoordelijkheid</a:t>
            </a:r>
          </a:p>
          <a:p>
            <a:pPr marL="1028700" lvl="1" indent="-571500">
              <a:buFont typeface="Wingdings" panose="05000000000000000000" pitchFamily="2" charset="2"/>
              <a:buChar char="Ø"/>
            </a:pPr>
            <a:r>
              <a:rPr lang="nl-NL" sz="4000" dirty="0">
                <a:latin typeface="HK Grotesk"/>
              </a:rPr>
              <a:t>Verbinding lokale beleid aan Toekomstscenario</a:t>
            </a:r>
          </a:p>
          <a:p>
            <a:pPr marL="1028700" lvl="1" indent="-571500">
              <a:buFont typeface="Wingdings" panose="05000000000000000000" pitchFamily="2" charset="2"/>
              <a:buChar char="Ø"/>
            </a:pPr>
            <a:r>
              <a:rPr lang="nl-NL" sz="4000" dirty="0">
                <a:latin typeface="HK Grotesk"/>
              </a:rPr>
              <a:t>Doorbreek ‘schotten’</a:t>
            </a:r>
          </a:p>
          <a:p>
            <a:pPr marL="571500" indent="-571500">
              <a:buFont typeface="Arial" panose="020B0604020202020204" pitchFamily="34" charset="0"/>
              <a:buChar char="•"/>
            </a:pPr>
            <a:endParaRPr lang="nl-NL" sz="4000" dirty="0">
              <a:latin typeface="HK Grotesk"/>
            </a:endParaRPr>
          </a:p>
          <a:p>
            <a:pPr marL="571500" indent="-571500">
              <a:buFont typeface="Arial" panose="020B0604020202020204" pitchFamily="34" charset="0"/>
              <a:buChar char="•"/>
            </a:pPr>
            <a:r>
              <a:rPr lang="nl-NL" sz="4000" dirty="0">
                <a:latin typeface="HK Grotesk"/>
              </a:rPr>
              <a:t>Cultuur en voorbeeldgedrag</a:t>
            </a:r>
          </a:p>
          <a:p>
            <a:endParaRPr lang="nl-NL" sz="4000" b="1" dirty="0"/>
          </a:p>
        </p:txBody>
      </p:sp>
    </p:spTree>
    <p:extLst>
      <p:ext uri="{BB962C8B-B14F-4D97-AF65-F5344CB8AC3E}">
        <p14:creationId xmlns:p14="http://schemas.microsoft.com/office/powerpoint/2010/main" val="299759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6F305-067A-461B-3DF5-4A7389955AAA}"/>
            </a:ext>
          </a:extLst>
        </p:cNvPr>
        <p:cNvGrpSpPr/>
        <p:nvPr/>
      </p:nvGrpSpPr>
      <p:grpSpPr>
        <a:xfrm>
          <a:off x="0" y="0"/>
          <a:ext cx="0" cy="0"/>
          <a:chOff x="0" y="0"/>
          <a:chExt cx="0" cy="0"/>
        </a:xfrm>
      </p:grpSpPr>
      <p:sp>
        <p:nvSpPr>
          <p:cNvPr id="6" name="Tijdelijke aanduiding voor tekst 2">
            <a:extLst>
              <a:ext uri="{FF2B5EF4-FFF2-40B4-BE49-F238E27FC236}">
                <a16:creationId xmlns:a16="http://schemas.microsoft.com/office/drawing/2014/main" id="{D57A898C-C52F-40CB-C520-2F67D5DECD6E}"/>
              </a:ext>
            </a:extLst>
          </p:cNvPr>
          <p:cNvSpPr>
            <a:spLocks noGrp="1"/>
          </p:cNvSpPr>
          <p:nvPr>
            <p:ph type="body" sz="quarter" idx="12"/>
          </p:nvPr>
        </p:nvSpPr>
        <p:spPr>
          <a:xfrm>
            <a:off x="1312046" y="4674171"/>
            <a:ext cx="14833432" cy="940245"/>
          </a:xfrm>
        </p:spPr>
        <p:txBody>
          <a:bodyPr>
            <a:normAutofit/>
          </a:bodyPr>
          <a:lstStyle/>
          <a:p>
            <a:pPr lvl="0"/>
            <a:r>
              <a:rPr lang="nl-NL" kern="100" dirty="0">
                <a:latin typeface="HK Grotesk"/>
                <a:ea typeface="Aptos" panose="020B0004020202020204" pitchFamily="34" charset="0"/>
                <a:cs typeface="Times New Roman" panose="02020603050405020304" pitchFamily="18" charset="0"/>
              </a:rPr>
              <a:t>Vragen?</a:t>
            </a:r>
          </a:p>
        </p:txBody>
      </p:sp>
    </p:spTree>
    <p:extLst>
      <p:ext uri="{BB962C8B-B14F-4D97-AF65-F5344CB8AC3E}">
        <p14:creationId xmlns:p14="http://schemas.microsoft.com/office/powerpoint/2010/main" val="1730308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1A0EB5B-EF54-46DC-A794-5EF7D8B723CD}"/>
            </a:ext>
          </a:extLst>
        </p:cNvPr>
        <p:cNvGrpSpPr/>
        <p:nvPr/>
      </p:nvGrpSpPr>
      <p:grpSpPr>
        <a:xfrm>
          <a:off x="0" y="0"/>
          <a:ext cx="0" cy="0"/>
          <a:chOff x="0" y="0"/>
          <a:chExt cx="0" cy="0"/>
        </a:xfrm>
      </p:grpSpPr>
      <p:sp>
        <p:nvSpPr>
          <p:cNvPr id="6" name="Tijdelijke aanduiding voor tekst 2">
            <a:extLst>
              <a:ext uri="{FF2B5EF4-FFF2-40B4-BE49-F238E27FC236}">
                <a16:creationId xmlns:a16="http://schemas.microsoft.com/office/drawing/2014/main" id="{187F62F2-7289-6BC6-70EB-E2C4D473C846}"/>
              </a:ext>
            </a:extLst>
          </p:cNvPr>
          <p:cNvSpPr>
            <a:spLocks noGrp="1"/>
          </p:cNvSpPr>
          <p:nvPr>
            <p:ph type="body" sz="quarter" idx="12"/>
          </p:nvPr>
        </p:nvSpPr>
        <p:spPr>
          <a:xfrm>
            <a:off x="1312046" y="4674171"/>
            <a:ext cx="14833432" cy="940245"/>
          </a:xfrm>
        </p:spPr>
        <p:txBody>
          <a:bodyPr>
            <a:normAutofit/>
          </a:bodyPr>
          <a:lstStyle/>
          <a:p>
            <a:pPr lvl="0"/>
            <a:r>
              <a:rPr lang="nl-NL" kern="100" dirty="0">
                <a:latin typeface="HK Grotesk"/>
                <a:ea typeface="Aptos" panose="020B0004020202020204" pitchFamily="34" charset="0"/>
                <a:cs typeface="Times New Roman" panose="02020603050405020304" pitchFamily="18" charset="0"/>
              </a:rPr>
              <a:t>Input voor de parallelsessies</a:t>
            </a:r>
          </a:p>
        </p:txBody>
      </p:sp>
    </p:spTree>
    <p:extLst>
      <p:ext uri="{BB962C8B-B14F-4D97-AF65-F5344CB8AC3E}">
        <p14:creationId xmlns:p14="http://schemas.microsoft.com/office/powerpoint/2010/main" val="3171522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CA4A2FD-4686-928D-D10B-83CAA9311BF7}"/>
            </a:ext>
          </a:extLst>
        </p:cNvPr>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0155C2A1-D527-6E0A-3C5D-F78C81B44AA5}"/>
              </a:ext>
            </a:extLst>
          </p:cNvPr>
          <p:cNvSpPr>
            <a:spLocks noGrp="1"/>
          </p:cNvSpPr>
          <p:nvPr>
            <p:ph type="body" sz="quarter" idx="12"/>
          </p:nvPr>
        </p:nvSpPr>
        <p:spPr>
          <a:xfrm>
            <a:off x="967700" y="982699"/>
            <a:ext cx="14833432" cy="940245"/>
          </a:xfrm>
        </p:spPr>
        <p:txBody>
          <a:bodyPr/>
          <a:lstStyle/>
          <a:p>
            <a:r>
              <a:rPr lang="nl-NL"/>
              <a:t>Wat….is MDA++ </a:t>
            </a:r>
          </a:p>
        </p:txBody>
      </p:sp>
      <p:sp>
        <p:nvSpPr>
          <p:cNvPr id="10" name="Rechthoek 9" descr="Oog">
            <a:extLst>
              <a:ext uri="{FF2B5EF4-FFF2-40B4-BE49-F238E27FC236}">
                <a16:creationId xmlns:a16="http://schemas.microsoft.com/office/drawing/2014/main" id="{2004F77C-4231-87FF-9F2E-FA49D6DF00BE}"/>
              </a:ext>
            </a:extLst>
          </p:cNvPr>
          <p:cNvSpPr/>
          <p:nvPr/>
        </p:nvSpPr>
        <p:spPr>
          <a:xfrm>
            <a:off x="606627" y="952885"/>
            <a:ext cx="970059" cy="97005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
        <p:nvSpPr>
          <p:cNvPr id="12" name="Afgeronde rechthoek 9">
            <a:extLst>
              <a:ext uri="{FF2B5EF4-FFF2-40B4-BE49-F238E27FC236}">
                <a16:creationId xmlns:a16="http://schemas.microsoft.com/office/drawing/2014/main" id="{9A5AD522-4CD8-DD74-7824-15238090279A}"/>
              </a:ext>
            </a:extLst>
          </p:cNvPr>
          <p:cNvSpPr/>
          <p:nvPr/>
        </p:nvSpPr>
        <p:spPr>
          <a:xfrm>
            <a:off x="227283" y="343966"/>
            <a:ext cx="16921727" cy="239505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defTabSz="1371691"/>
            <a:endParaRPr lang="nl-NL" sz="2700">
              <a:solidFill>
                <a:prstClr val="black">
                  <a:hueOff val="0"/>
                  <a:satOff val="0"/>
                  <a:lumOff val="0"/>
                  <a:alphaOff val="0"/>
                </a:prstClr>
              </a:solidFill>
              <a:latin typeface="Calibri" panose="020F0502020204030204"/>
            </a:endParaRPr>
          </a:p>
        </p:txBody>
      </p:sp>
      <p:sp>
        <p:nvSpPr>
          <p:cNvPr id="14" name="Tekstvak 13">
            <a:extLst>
              <a:ext uri="{FF2B5EF4-FFF2-40B4-BE49-F238E27FC236}">
                <a16:creationId xmlns:a16="http://schemas.microsoft.com/office/drawing/2014/main" id="{F7A5C571-B2C4-08CE-655D-CEF6CC49150D}"/>
              </a:ext>
            </a:extLst>
          </p:cNvPr>
          <p:cNvSpPr txBox="1"/>
          <p:nvPr/>
        </p:nvSpPr>
        <p:spPr>
          <a:xfrm>
            <a:off x="2340730" y="149490"/>
            <a:ext cx="14808280" cy="23950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3477" tIns="253477" rIns="253477" bIns="253477" numCol="1" spcCol="1270" anchor="ctr" anchorCtr="0">
            <a:noAutofit/>
          </a:bodyPr>
          <a:lstStyle/>
          <a:p>
            <a:r>
              <a:rPr lang="nl-NL" sz="6600" dirty="0">
                <a:solidFill>
                  <a:srgbClr val="2A8BBF"/>
                </a:solidFill>
                <a:latin typeface="Calibri" panose="020F0502020204030204" pitchFamily="34" charset="0"/>
                <a:ea typeface="Verdana" panose="020B0604030504040204"/>
                <a:cs typeface="Calibri" panose="020F0502020204030204" pitchFamily="34" charset="0"/>
              </a:rPr>
              <a:t>Parallelsessie 1: </a:t>
            </a:r>
          </a:p>
          <a:p>
            <a:r>
              <a:rPr lang="nl-NL" sz="6600" dirty="0">
                <a:solidFill>
                  <a:srgbClr val="2A8BBF"/>
                </a:solidFill>
                <a:latin typeface="Calibri" panose="020F0502020204030204" pitchFamily="34" charset="0"/>
                <a:ea typeface="Verdana" panose="020B0604030504040204"/>
                <a:cs typeface="Calibri" panose="020F0502020204030204" pitchFamily="34" charset="0"/>
              </a:rPr>
              <a:t>Intensiveren van samenwerkingsrelaties</a:t>
            </a:r>
            <a:endParaRPr lang="nl-NL" sz="6600" b="1" dirty="0">
              <a:solidFill>
                <a:srgbClr val="2A8BBF"/>
              </a:solidFill>
              <a:latin typeface="Calibri" panose="020F0502020204030204" pitchFamily="34" charset="0"/>
              <a:ea typeface="Verdana" panose="020B0604030504040204"/>
              <a:cs typeface="Calibri" panose="020F0502020204030204" pitchFamily="34" charset="0"/>
            </a:endParaRPr>
          </a:p>
        </p:txBody>
      </p:sp>
      <p:pic>
        <p:nvPicPr>
          <p:cNvPr id="3" name="Afbeelding 2">
            <a:extLst>
              <a:ext uri="{FF2B5EF4-FFF2-40B4-BE49-F238E27FC236}">
                <a16:creationId xmlns:a16="http://schemas.microsoft.com/office/drawing/2014/main" id="{4A8B4034-AEF6-4A43-884D-5EE931EAB599}"/>
              </a:ext>
            </a:extLst>
          </p:cNvPr>
          <p:cNvPicPr>
            <a:picLocks noChangeAspect="1"/>
          </p:cNvPicPr>
          <p:nvPr/>
        </p:nvPicPr>
        <p:blipFill>
          <a:blip r:embed="rId5"/>
          <a:stretch>
            <a:fillRect/>
          </a:stretch>
        </p:blipFill>
        <p:spPr>
          <a:xfrm>
            <a:off x="15991873" y="9062358"/>
            <a:ext cx="617798" cy="617798"/>
          </a:xfrm>
          <a:prstGeom prst="rect">
            <a:avLst/>
          </a:prstGeom>
        </p:spPr>
      </p:pic>
      <p:sp>
        <p:nvSpPr>
          <p:cNvPr id="5" name="Tekstvak 4">
            <a:extLst>
              <a:ext uri="{FF2B5EF4-FFF2-40B4-BE49-F238E27FC236}">
                <a16:creationId xmlns:a16="http://schemas.microsoft.com/office/drawing/2014/main" id="{BED12AF3-A482-07BC-7838-6979F2E3AA1B}"/>
              </a:ext>
            </a:extLst>
          </p:cNvPr>
          <p:cNvSpPr txBox="1"/>
          <p:nvPr/>
        </p:nvSpPr>
        <p:spPr>
          <a:xfrm>
            <a:off x="440162" y="3377756"/>
            <a:ext cx="17849426" cy="5632311"/>
          </a:xfrm>
          <a:prstGeom prst="rect">
            <a:avLst/>
          </a:prstGeom>
          <a:noFill/>
        </p:spPr>
        <p:txBody>
          <a:bodyPr wrap="square">
            <a:spAutoFit/>
          </a:bodyPr>
          <a:lstStyle/>
          <a:p>
            <a:r>
              <a:rPr lang="nl-NL" sz="4000" i="1" dirty="0">
                <a:latin typeface="HK Grotesk"/>
              </a:rPr>
              <a:t>Focus op samenwerking, gezamenlijke visie en regievoering</a:t>
            </a:r>
          </a:p>
          <a:p>
            <a:pPr marL="571500" indent="-571500">
              <a:buFont typeface="Arial" panose="020B0604020202020204" pitchFamily="34" charset="0"/>
              <a:buChar char="•"/>
            </a:pPr>
            <a:endParaRPr lang="nl-NL" sz="4000" dirty="0">
              <a:latin typeface="HK Grotesk"/>
            </a:endParaRPr>
          </a:p>
          <a:p>
            <a:r>
              <a:rPr lang="nl-NL" sz="4000" b="1" dirty="0">
                <a:latin typeface="HK Grotesk"/>
              </a:rPr>
              <a:t>Stellingen</a:t>
            </a:r>
          </a:p>
          <a:p>
            <a:endParaRPr lang="nl-NL" sz="4000" b="1" dirty="0">
              <a:latin typeface="HK Grotesk"/>
            </a:endParaRPr>
          </a:p>
          <a:p>
            <a:pPr marL="571500" indent="-571500">
              <a:buFont typeface="Arial" panose="020B0604020202020204" pitchFamily="34" charset="0"/>
              <a:buChar char="•"/>
            </a:pPr>
            <a:r>
              <a:rPr lang="nl-NL" sz="4000" dirty="0">
                <a:latin typeface="HK Grotesk"/>
              </a:rPr>
              <a:t>“Samenwerking begint bij vertrouwen — niet bij structuur.”</a:t>
            </a:r>
          </a:p>
          <a:p>
            <a:pPr marL="571500" indent="-571500">
              <a:buFont typeface="Arial" panose="020B0604020202020204" pitchFamily="34" charset="0"/>
              <a:buChar char="•"/>
            </a:pPr>
            <a:endParaRPr lang="nl-NL" sz="4000" dirty="0">
              <a:latin typeface="HK Grotesk"/>
            </a:endParaRPr>
          </a:p>
          <a:p>
            <a:pPr marL="571500" indent="-571500">
              <a:buFont typeface="Arial" panose="020B0604020202020204" pitchFamily="34" charset="0"/>
              <a:buChar char="•"/>
            </a:pPr>
            <a:r>
              <a:rPr lang="nl-NL" sz="4000" dirty="0">
                <a:latin typeface="HK Grotesk"/>
              </a:rPr>
              <a:t>“Als iedereen een beetje regie pakt, heeft niemand het echt.”</a:t>
            </a:r>
          </a:p>
          <a:p>
            <a:pPr marL="571500" indent="-571500">
              <a:buFont typeface="Arial" panose="020B0604020202020204" pitchFamily="34" charset="0"/>
              <a:buChar char="•"/>
            </a:pPr>
            <a:endParaRPr lang="nl-NL" sz="4000" dirty="0">
              <a:latin typeface="HK Grotesk"/>
            </a:endParaRPr>
          </a:p>
          <a:p>
            <a:pPr marL="571500" indent="-571500">
              <a:buFont typeface="Arial" panose="020B0604020202020204" pitchFamily="34" charset="0"/>
              <a:buChar char="•"/>
            </a:pPr>
            <a:r>
              <a:rPr lang="nl-NL" sz="4000" dirty="0">
                <a:latin typeface="HK Grotesk"/>
              </a:rPr>
              <a:t>“Alleen ga je sneller, samen kom je verder.”</a:t>
            </a:r>
            <a:endParaRPr lang="nl-NL" sz="4000" b="1" dirty="0"/>
          </a:p>
        </p:txBody>
      </p:sp>
      <p:sp>
        <p:nvSpPr>
          <p:cNvPr id="6" name="Rechthoek 5" descr="Oog">
            <a:extLst>
              <a:ext uri="{FF2B5EF4-FFF2-40B4-BE49-F238E27FC236}">
                <a16:creationId xmlns:a16="http://schemas.microsoft.com/office/drawing/2014/main" id="{62AAFE43-1416-CB81-8C87-7F07307AC654}"/>
              </a:ext>
            </a:extLst>
          </p:cNvPr>
          <p:cNvSpPr/>
          <p:nvPr/>
        </p:nvSpPr>
        <p:spPr>
          <a:xfrm>
            <a:off x="708835" y="505606"/>
            <a:ext cx="1317281" cy="131728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pPr defTabSz="1371691"/>
            <a:endParaRPr lang="nl-NL" sz="2700">
              <a:solidFill>
                <a:prstClr val="white"/>
              </a:solidFill>
              <a:latin typeface="Calibri" panose="020F0502020204030204"/>
            </a:endParaRPr>
          </a:p>
        </p:txBody>
      </p:sp>
    </p:spTree>
    <p:extLst>
      <p:ext uri="{BB962C8B-B14F-4D97-AF65-F5344CB8AC3E}">
        <p14:creationId xmlns:p14="http://schemas.microsoft.com/office/powerpoint/2010/main" val="1077117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50574CA-CBD5-922E-DCE6-37A5FC3A5359}"/>
            </a:ext>
          </a:extLst>
        </p:cNvPr>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334F00B5-C214-DBAE-66B6-7E7C662182FE}"/>
              </a:ext>
            </a:extLst>
          </p:cNvPr>
          <p:cNvSpPr>
            <a:spLocks noGrp="1"/>
          </p:cNvSpPr>
          <p:nvPr>
            <p:ph type="body" sz="quarter" idx="12"/>
          </p:nvPr>
        </p:nvSpPr>
        <p:spPr>
          <a:xfrm>
            <a:off x="967700" y="982699"/>
            <a:ext cx="14833432" cy="940245"/>
          </a:xfrm>
        </p:spPr>
        <p:txBody>
          <a:bodyPr/>
          <a:lstStyle/>
          <a:p>
            <a:r>
              <a:rPr lang="nl-NL"/>
              <a:t>Wat….is MDA++ </a:t>
            </a:r>
          </a:p>
        </p:txBody>
      </p:sp>
      <p:sp>
        <p:nvSpPr>
          <p:cNvPr id="10" name="Rechthoek 9" descr="Oog">
            <a:extLst>
              <a:ext uri="{FF2B5EF4-FFF2-40B4-BE49-F238E27FC236}">
                <a16:creationId xmlns:a16="http://schemas.microsoft.com/office/drawing/2014/main" id="{21540119-71A6-E3D5-1913-82EEF226FEFE}"/>
              </a:ext>
            </a:extLst>
          </p:cNvPr>
          <p:cNvSpPr/>
          <p:nvPr/>
        </p:nvSpPr>
        <p:spPr>
          <a:xfrm>
            <a:off x="606627" y="952885"/>
            <a:ext cx="970059" cy="97005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
        <p:nvSpPr>
          <p:cNvPr id="12" name="Afgeronde rechthoek 9">
            <a:extLst>
              <a:ext uri="{FF2B5EF4-FFF2-40B4-BE49-F238E27FC236}">
                <a16:creationId xmlns:a16="http://schemas.microsoft.com/office/drawing/2014/main" id="{62E9D1C6-55F2-BE38-DF4F-59740D290DBD}"/>
              </a:ext>
            </a:extLst>
          </p:cNvPr>
          <p:cNvSpPr/>
          <p:nvPr/>
        </p:nvSpPr>
        <p:spPr>
          <a:xfrm>
            <a:off x="227283" y="343966"/>
            <a:ext cx="16921727" cy="239505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defTabSz="1371691"/>
            <a:endParaRPr lang="nl-NL" sz="2700">
              <a:solidFill>
                <a:prstClr val="black">
                  <a:hueOff val="0"/>
                  <a:satOff val="0"/>
                  <a:lumOff val="0"/>
                  <a:alphaOff val="0"/>
                </a:prstClr>
              </a:solidFill>
              <a:latin typeface="Calibri" panose="020F0502020204030204"/>
            </a:endParaRPr>
          </a:p>
        </p:txBody>
      </p:sp>
      <p:sp>
        <p:nvSpPr>
          <p:cNvPr id="14" name="Tekstvak 13">
            <a:extLst>
              <a:ext uri="{FF2B5EF4-FFF2-40B4-BE49-F238E27FC236}">
                <a16:creationId xmlns:a16="http://schemas.microsoft.com/office/drawing/2014/main" id="{7A7D902A-702A-838F-7B4E-3C3D4B9EE192}"/>
              </a:ext>
            </a:extLst>
          </p:cNvPr>
          <p:cNvSpPr txBox="1"/>
          <p:nvPr/>
        </p:nvSpPr>
        <p:spPr>
          <a:xfrm>
            <a:off x="2340730" y="149490"/>
            <a:ext cx="14808280" cy="23950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3477" tIns="253477" rIns="253477" bIns="253477" numCol="1" spcCol="1270" anchor="ctr" anchorCtr="0">
            <a:noAutofit/>
          </a:bodyPr>
          <a:lstStyle/>
          <a:p>
            <a:r>
              <a:rPr lang="nl-NL" sz="6600" dirty="0">
                <a:solidFill>
                  <a:srgbClr val="2A8BBF"/>
                </a:solidFill>
                <a:latin typeface="Calibri" panose="020F0502020204030204" pitchFamily="34" charset="0"/>
                <a:ea typeface="Verdana" panose="020B0604030504040204"/>
                <a:cs typeface="Calibri" panose="020F0502020204030204" pitchFamily="34" charset="0"/>
              </a:rPr>
              <a:t>Parallelsessie 2: </a:t>
            </a:r>
          </a:p>
          <a:p>
            <a:r>
              <a:rPr lang="nl-NL" sz="6600" dirty="0">
                <a:solidFill>
                  <a:srgbClr val="2A8BBF"/>
                </a:solidFill>
                <a:latin typeface="Calibri" panose="020F0502020204030204" pitchFamily="34" charset="0"/>
                <a:ea typeface="Verdana" panose="020B0604030504040204"/>
                <a:cs typeface="Calibri" panose="020F0502020204030204" pitchFamily="34" charset="0"/>
              </a:rPr>
              <a:t>Lokale teams </a:t>
            </a:r>
            <a:endParaRPr lang="nl-NL" sz="6600" b="1" dirty="0">
              <a:solidFill>
                <a:srgbClr val="2A8BBF"/>
              </a:solidFill>
              <a:latin typeface="Calibri" panose="020F0502020204030204" pitchFamily="34" charset="0"/>
              <a:ea typeface="Verdana" panose="020B0604030504040204"/>
              <a:cs typeface="Calibri" panose="020F0502020204030204" pitchFamily="34" charset="0"/>
            </a:endParaRPr>
          </a:p>
        </p:txBody>
      </p:sp>
      <p:pic>
        <p:nvPicPr>
          <p:cNvPr id="3" name="Afbeelding 2">
            <a:extLst>
              <a:ext uri="{FF2B5EF4-FFF2-40B4-BE49-F238E27FC236}">
                <a16:creationId xmlns:a16="http://schemas.microsoft.com/office/drawing/2014/main" id="{715F5EAE-2A95-20D1-40BF-216F7F3EB348}"/>
              </a:ext>
            </a:extLst>
          </p:cNvPr>
          <p:cNvPicPr>
            <a:picLocks noChangeAspect="1"/>
          </p:cNvPicPr>
          <p:nvPr/>
        </p:nvPicPr>
        <p:blipFill>
          <a:blip r:embed="rId5"/>
          <a:stretch>
            <a:fillRect/>
          </a:stretch>
        </p:blipFill>
        <p:spPr>
          <a:xfrm>
            <a:off x="15991873" y="9062358"/>
            <a:ext cx="617798" cy="617798"/>
          </a:xfrm>
          <a:prstGeom prst="rect">
            <a:avLst/>
          </a:prstGeom>
        </p:spPr>
      </p:pic>
      <p:sp>
        <p:nvSpPr>
          <p:cNvPr id="5" name="Tekstvak 4">
            <a:extLst>
              <a:ext uri="{FF2B5EF4-FFF2-40B4-BE49-F238E27FC236}">
                <a16:creationId xmlns:a16="http://schemas.microsoft.com/office/drawing/2014/main" id="{53CC1574-99CB-E6FD-3A3F-A5B55EC1B4F2}"/>
              </a:ext>
            </a:extLst>
          </p:cNvPr>
          <p:cNvSpPr txBox="1"/>
          <p:nvPr/>
        </p:nvSpPr>
        <p:spPr>
          <a:xfrm>
            <a:off x="440162" y="2991826"/>
            <a:ext cx="17849426" cy="7478970"/>
          </a:xfrm>
          <a:prstGeom prst="rect">
            <a:avLst/>
          </a:prstGeom>
          <a:noFill/>
        </p:spPr>
        <p:txBody>
          <a:bodyPr wrap="square">
            <a:spAutoFit/>
          </a:bodyPr>
          <a:lstStyle/>
          <a:p>
            <a:r>
              <a:rPr lang="nl-NL" sz="4000" i="1" dirty="0">
                <a:latin typeface="HK Grotesk"/>
              </a:rPr>
              <a:t>Focus op versterking van lokale teams (inclusief casuïstiek met volwassenen)</a:t>
            </a:r>
          </a:p>
          <a:p>
            <a:endParaRPr lang="nl-NL" sz="4000" dirty="0">
              <a:latin typeface="HK Grotesk"/>
            </a:endParaRPr>
          </a:p>
          <a:p>
            <a:r>
              <a:rPr lang="nl-NL" sz="4000" b="1" dirty="0">
                <a:latin typeface="HK Grotesk"/>
              </a:rPr>
              <a:t>Stellingen</a:t>
            </a:r>
          </a:p>
          <a:p>
            <a:pPr marL="571500" indent="-571500">
              <a:buFont typeface="Arial" panose="020B0604020202020204" pitchFamily="34" charset="0"/>
              <a:buChar char="•"/>
            </a:pPr>
            <a:r>
              <a:rPr lang="nl-NL" sz="4000" dirty="0">
                <a:latin typeface="HK Grotesk"/>
              </a:rPr>
              <a:t>“Professionals moeten ruimte krijgen om te doen wat nodig is, niet alleen wat toegestaan is.”</a:t>
            </a:r>
          </a:p>
          <a:p>
            <a:pPr marL="571500" indent="-571500">
              <a:buFont typeface="Arial" panose="020B0604020202020204" pitchFamily="34" charset="0"/>
              <a:buChar char="•"/>
            </a:pPr>
            <a:endParaRPr lang="nl-NL" sz="4000" dirty="0">
              <a:latin typeface="HK Grotesk"/>
            </a:endParaRPr>
          </a:p>
          <a:p>
            <a:pPr marL="571500" indent="-571500">
              <a:buFont typeface="Arial" panose="020B0604020202020204" pitchFamily="34" charset="0"/>
              <a:buChar char="•"/>
            </a:pPr>
            <a:r>
              <a:rPr lang="nl-NL" sz="4000" dirty="0">
                <a:latin typeface="HK Grotesk"/>
              </a:rPr>
              <a:t>“Zonder kennis van geweldspatronen ga je ongewild samenwerken met de dader.”</a:t>
            </a:r>
          </a:p>
          <a:p>
            <a:endParaRPr lang="nl-NL" sz="4000" dirty="0">
              <a:latin typeface="HK Grotesk"/>
            </a:endParaRPr>
          </a:p>
          <a:p>
            <a:pPr marL="571500" indent="-571500">
              <a:buFont typeface="Arial" panose="020B0604020202020204" pitchFamily="34" charset="0"/>
              <a:buChar char="•"/>
            </a:pPr>
            <a:r>
              <a:rPr lang="nl-NL" sz="4000" dirty="0">
                <a:latin typeface="HK Grotesk"/>
              </a:rPr>
              <a:t>“Echte samenwerking begint waar protocollen ophouden en het gezin centraal komt te staan.”</a:t>
            </a:r>
          </a:p>
          <a:p>
            <a:pPr marL="571500" indent="-571500">
              <a:buFont typeface="Arial" panose="020B0604020202020204" pitchFamily="34" charset="0"/>
              <a:buChar char="•"/>
            </a:pPr>
            <a:endParaRPr lang="nl-NL" sz="4000" dirty="0">
              <a:latin typeface="HK Grotesk"/>
            </a:endParaRPr>
          </a:p>
          <a:p>
            <a:endParaRPr lang="nl-NL" sz="4000" dirty="0">
              <a:latin typeface="HK Grotesk"/>
            </a:endParaRPr>
          </a:p>
        </p:txBody>
      </p:sp>
      <p:sp>
        <p:nvSpPr>
          <p:cNvPr id="6" name="Rechthoek 5" descr="Oog">
            <a:extLst>
              <a:ext uri="{FF2B5EF4-FFF2-40B4-BE49-F238E27FC236}">
                <a16:creationId xmlns:a16="http://schemas.microsoft.com/office/drawing/2014/main" id="{838582E9-6CF1-884A-2153-56603486DDA9}"/>
              </a:ext>
            </a:extLst>
          </p:cNvPr>
          <p:cNvSpPr/>
          <p:nvPr/>
        </p:nvSpPr>
        <p:spPr>
          <a:xfrm>
            <a:off x="708835" y="505606"/>
            <a:ext cx="1317281" cy="131728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pPr defTabSz="1371691"/>
            <a:endParaRPr lang="nl-NL" sz="2700">
              <a:solidFill>
                <a:prstClr val="white"/>
              </a:solidFill>
              <a:latin typeface="Calibri" panose="020F0502020204030204"/>
            </a:endParaRPr>
          </a:p>
        </p:txBody>
      </p:sp>
    </p:spTree>
    <p:extLst>
      <p:ext uri="{BB962C8B-B14F-4D97-AF65-F5344CB8AC3E}">
        <p14:creationId xmlns:p14="http://schemas.microsoft.com/office/powerpoint/2010/main" val="2583308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4F2F3D9-69E5-D7E8-6D48-61AFBEEB6EA8}"/>
            </a:ext>
          </a:extLst>
        </p:cNvPr>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E58C53F1-ADA7-EB61-14B4-08B32C1DFFBF}"/>
              </a:ext>
            </a:extLst>
          </p:cNvPr>
          <p:cNvSpPr>
            <a:spLocks noGrp="1"/>
          </p:cNvSpPr>
          <p:nvPr>
            <p:ph type="body" sz="quarter" idx="12"/>
          </p:nvPr>
        </p:nvSpPr>
        <p:spPr>
          <a:xfrm>
            <a:off x="967700" y="982699"/>
            <a:ext cx="14833432" cy="940245"/>
          </a:xfrm>
        </p:spPr>
        <p:txBody>
          <a:bodyPr/>
          <a:lstStyle/>
          <a:p>
            <a:r>
              <a:rPr lang="nl-NL"/>
              <a:t>Wat….is MDA++ </a:t>
            </a:r>
          </a:p>
        </p:txBody>
      </p:sp>
      <p:sp>
        <p:nvSpPr>
          <p:cNvPr id="10" name="Rechthoek 9" descr="Oog">
            <a:extLst>
              <a:ext uri="{FF2B5EF4-FFF2-40B4-BE49-F238E27FC236}">
                <a16:creationId xmlns:a16="http://schemas.microsoft.com/office/drawing/2014/main" id="{23E67EE1-1908-B7B1-219A-CE2E2AC7ABA5}"/>
              </a:ext>
            </a:extLst>
          </p:cNvPr>
          <p:cNvSpPr/>
          <p:nvPr/>
        </p:nvSpPr>
        <p:spPr>
          <a:xfrm>
            <a:off x="606627" y="952885"/>
            <a:ext cx="970059" cy="97005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
        <p:nvSpPr>
          <p:cNvPr id="12" name="Afgeronde rechthoek 9">
            <a:extLst>
              <a:ext uri="{FF2B5EF4-FFF2-40B4-BE49-F238E27FC236}">
                <a16:creationId xmlns:a16="http://schemas.microsoft.com/office/drawing/2014/main" id="{D31B8ECF-F6C5-EC5B-14A7-F1251CE45406}"/>
              </a:ext>
            </a:extLst>
          </p:cNvPr>
          <p:cNvSpPr/>
          <p:nvPr/>
        </p:nvSpPr>
        <p:spPr>
          <a:xfrm>
            <a:off x="227283" y="343966"/>
            <a:ext cx="16921727" cy="239505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defTabSz="1371691"/>
            <a:endParaRPr lang="nl-NL" sz="2700">
              <a:solidFill>
                <a:prstClr val="black">
                  <a:hueOff val="0"/>
                  <a:satOff val="0"/>
                  <a:lumOff val="0"/>
                  <a:alphaOff val="0"/>
                </a:prstClr>
              </a:solidFill>
              <a:latin typeface="Calibri" panose="020F0502020204030204"/>
            </a:endParaRPr>
          </a:p>
        </p:txBody>
      </p:sp>
      <p:sp>
        <p:nvSpPr>
          <p:cNvPr id="14" name="Tekstvak 13">
            <a:extLst>
              <a:ext uri="{FF2B5EF4-FFF2-40B4-BE49-F238E27FC236}">
                <a16:creationId xmlns:a16="http://schemas.microsoft.com/office/drawing/2014/main" id="{F34AB0F0-F5F0-855B-1E8C-4A231D51A3CD}"/>
              </a:ext>
            </a:extLst>
          </p:cNvPr>
          <p:cNvSpPr txBox="1"/>
          <p:nvPr/>
        </p:nvSpPr>
        <p:spPr>
          <a:xfrm>
            <a:off x="2340730" y="149490"/>
            <a:ext cx="14808280" cy="23950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3477" tIns="253477" rIns="253477" bIns="253477" numCol="1" spcCol="1270" anchor="ctr" anchorCtr="0">
            <a:noAutofit/>
          </a:bodyPr>
          <a:lstStyle/>
          <a:p>
            <a:r>
              <a:rPr lang="nl-NL" sz="6600" dirty="0">
                <a:solidFill>
                  <a:srgbClr val="2A8BBF"/>
                </a:solidFill>
                <a:latin typeface="Calibri" panose="020F0502020204030204" pitchFamily="34" charset="0"/>
                <a:ea typeface="Verdana" panose="020B0604030504040204"/>
                <a:cs typeface="Calibri" panose="020F0502020204030204" pitchFamily="34" charset="0"/>
              </a:rPr>
              <a:t>Parallelsessie 3: </a:t>
            </a:r>
          </a:p>
          <a:p>
            <a:r>
              <a:rPr lang="nl-NL" sz="6600" dirty="0">
                <a:solidFill>
                  <a:srgbClr val="2A8BBF"/>
                </a:solidFill>
                <a:latin typeface="Calibri" panose="020F0502020204030204" pitchFamily="34" charset="0"/>
                <a:ea typeface="Verdana" panose="020B0604030504040204"/>
                <a:cs typeface="Calibri" panose="020F0502020204030204" pitchFamily="34" charset="0"/>
              </a:rPr>
              <a:t>Voorlichting, meldcode en visie</a:t>
            </a:r>
            <a:endParaRPr lang="nl-NL" sz="6600" b="1" dirty="0">
              <a:solidFill>
                <a:srgbClr val="2A8BBF"/>
              </a:solidFill>
              <a:latin typeface="Calibri" panose="020F0502020204030204" pitchFamily="34" charset="0"/>
              <a:ea typeface="Verdana" panose="020B0604030504040204"/>
              <a:cs typeface="Calibri" panose="020F0502020204030204" pitchFamily="34" charset="0"/>
            </a:endParaRPr>
          </a:p>
        </p:txBody>
      </p:sp>
      <p:pic>
        <p:nvPicPr>
          <p:cNvPr id="3" name="Afbeelding 2">
            <a:extLst>
              <a:ext uri="{FF2B5EF4-FFF2-40B4-BE49-F238E27FC236}">
                <a16:creationId xmlns:a16="http://schemas.microsoft.com/office/drawing/2014/main" id="{168C28EB-503C-0C4D-D4F9-E746BA1EC47F}"/>
              </a:ext>
            </a:extLst>
          </p:cNvPr>
          <p:cNvPicPr>
            <a:picLocks noChangeAspect="1"/>
          </p:cNvPicPr>
          <p:nvPr/>
        </p:nvPicPr>
        <p:blipFill>
          <a:blip r:embed="rId5"/>
          <a:stretch>
            <a:fillRect/>
          </a:stretch>
        </p:blipFill>
        <p:spPr>
          <a:xfrm>
            <a:off x="15991873" y="9062358"/>
            <a:ext cx="617798" cy="617798"/>
          </a:xfrm>
          <a:prstGeom prst="rect">
            <a:avLst/>
          </a:prstGeom>
        </p:spPr>
      </p:pic>
      <p:sp>
        <p:nvSpPr>
          <p:cNvPr id="5" name="Tekstvak 4">
            <a:extLst>
              <a:ext uri="{FF2B5EF4-FFF2-40B4-BE49-F238E27FC236}">
                <a16:creationId xmlns:a16="http://schemas.microsoft.com/office/drawing/2014/main" id="{6727C01E-C624-76F1-AE91-363591514288}"/>
              </a:ext>
            </a:extLst>
          </p:cNvPr>
          <p:cNvSpPr txBox="1"/>
          <p:nvPr/>
        </p:nvSpPr>
        <p:spPr>
          <a:xfrm>
            <a:off x="440162" y="2991826"/>
            <a:ext cx="17849426" cy="6247864"/>
          </a:xfrm>
          <a:prstGeom prst="rect">
            <a:avLst/>
          </a:prstGeom>
          <a:noFill/>
        </p:spPr>
        <p:txBody>
          <a:bodyPr wrap="square">
            <a:spAutoFit/>
          </a:bodyPr>
          <a:lstStyle/>
          <a:p>
            <a:r>
              <a:rPr lang="nl-NL" sz="4000" i="1" dirty="0">
                <a:latin typeface="HK Grotesk"/>
              </a:rPr>
              <a:t>Focus op visie, bewustwording en preventie</a:t>
            </a:r>
          </a:p>
          <a:p>
            <a:endParaRPr lang="nl-NL" sz="4000" dirty="0">
              <a:latin typeface="HK Grotesk"/>
            </a:endParaRPr>
          </a:p>
          <a:p>
            <a:r>
              <a:rPr lang="nl-NL" sz="4000" b="1" dirty="0">
                <a:latin typeface="HK Grotesk"/>
              </a:rPr>
              <a:t>Stellingen</a:t>
            </a:r>
          </a:p>
          <a:p>
            <a:endParaRPr lang="nl-NL" sz="4000" b="1" dirty="0">
              <a:latin typeface="HK Grotesk"/>
            </a:endParaRPr>
          </a:p>
          <a:p>
            <a:pPr marL="571500" indent="-571500">
              <a:buFont typeface="Arial" panose="020B0604020202020204" pitchFamily="34" charset="0"/>
              <a:buChar char="•"/>
            </a:pPr>
            <a:r>
              <a:rPr lang="nl-NL" sz="4000" dirty="0">
                <a:latin typeface="HK Grotesk"/>
              </a:rPr>
              <a:t>Echte veiligheid ontstaat niet door protocollen, maar door gedeelde verantwoordelijkheid.”</a:t>
            </a:r>
          </a:p>
          <a:p>
            <a:pPr marL="571500" indent="-571500">
              <a:buFont typeface="Arial" panose="020B0604020202020204" pitchFamily="34" charset="0"/>
              <a:buChar char="•"/>
            </a:pPr>
            <a:endParaRPr lang="nl-NL" sz="4000" dirty="0">
              <a:latin typeface="HK Grotesk"/>
            </a:endParaRPr>
          </a:p>
          <a:p>
            <a:pPr marL="571500" indent="-571500">
              <a:buFont typeface="Arial" panose="020B0604020202020204" pitchFamily="34" charset="0"/>
              <a:buChar char="•"/>
            </a:pPr>
            <a:r>
              <a:rPr lang="nl-NL" sz="4000" dirty="0">
                <a:latin typeface="HK Grotesk"/>
              </a:rPr>
              <a:t>“Het  toekomstscenario wordt pas werkelijkheid als het in de praktijk betekenis krijgt.”</a:t>
            </a:r>
          </a:p>
          <a:p>
            <a:endParaRPr lang="nl-NL" sz="4000" dirty="0">
              <a:latin typeface="HK Grotesk"/>
            </a:endParaRPr>
          </a:p>
        </p:txBody>
      </p:sp>
      <p:sp>
        <p:nvSpPr>
          <p:cNvPr id="6" name="Rechthoek 5" descr="Oog">
            <a:extLst>
              <a:ext uri="{FF2B5EF4-FFF2-40B4-BE49-F238E27FC236}">
                <a16:creationId xmlns:a16="http://schemas.microsoft.com/office/drawing/2014/main" id="{A7D29499-0D99-5624-B894-189A4FB849A6}"/>
              </a:ext>
            </a:extLst>
          </p:cNvPr>
          <p:cNvSpPr/>
          <p:nvPr/>
        </p:nvSpPr>
        <p:spPr>
          <a:xfrm>
            <a:off x="708835" y="505606"/>
            <a:ext cx="1317281" cy="131728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pPr defTabSz="1371691"/>
            <a:endParaRPr lang="nl-NL" sz="2700">
              <a:solidFill>
                <a:prstClr val="white"/>
              </a:solidFill>
              <a:latin typeface="Calibri" panose="020F0502020204030204"/>
            </a:endParaRPr>
          </a:p>
        </p:txBody>
      </p:sp>
    </p:spTree>
    <p:extLst>
      <p:ext uri="{BB962C8B-B14F-4D97-AF65-F5344CB8AC3E}">
        <p14:creationId xmlns:p14="http://schemas.microsoft.com/office/powerpoint/2010/main" val="1348304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CAB53CE-8B31-EA65-E175-6C3BC48F87AC}"/>
            </a:ext>
          </a:extLst>
        </p:cNvPr>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5AC8C37E-C9E1-D1AF-F311-ABF9260950F0}"/>
              </a:ext>
            </a:extLst>
          </p:cNvPr>
          <p:cNvSpPr>
            <a:spLocks noGrp="1"/>
          </p:cNvSpPr>
          <p:nvPr>
            <p:ph type="body" sz="quarter" idx="12"/>
          </p:nvPr>
        </p:nvSpPr>
        <p:spPr>
          <a:xfrm>
            <a:off x="967700" y="982699"/>
            <a:ext cx="14833432" cy="940245"/>
          </a:xfrm>
        </p:spPr>
        <p:txBody>
          <a:bodyPr/>
          <a:lstStyle/>
          <a:p>
            <a:r>
              <a:rPr lang="nl-NL"/>
              <a:t>Wat….is MDA++ </a:t>
            </a:r>
          </a:p>
        </p:txBody>
      </p:sp>
      <p:sp>
        <p:nvSpPr>
          <p:cNvPr id="10" name="Rechthoek 9" descr="Oog">
            <a:extLst>
              <a:ext uri="{FF2B5EF4-FFF2-40B4-BE49-F238E27FC236}">
                <a16:creationId xmlns:a16="http://schemas.microsoft.com/office/drawing/2014/main" id="{566ED816-DFAA-1EB7-26AE-656F987B198A}"/>
              </a:ext>
            </a:extLst>
          </p:cNvPr>
          <p:cNvSpPr/>
          <p:nvPr/>
        </p:nvSpPr>
        <p:spPr>
          <a:xfrm>
            <a:off x="606627" y="952885"/>
            <a:ext cx="970059" cy="97005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
        <p:nvSpPr>
          <p:cNvPr id="12" name="Afgeronde rechthoek 9">
            <a:extLst>
              <a:ext uri="{FF2B5EF4-FFF2-40B4-BE49-F238E27FC236}">
                <a16:creationId xmlns:a16="http://schemas.microsoft.com/office/drawing/2014/main" id="{E28C143A-C290-6240-8975-8DE811E54C3B}"/>
              </a:ext>
            </a:extLst>
          </p:cNvPr>
          <p:cNvSpPr/>
          <p:nvPr/>
        </p:nvSpPr>
        <p:spPr>
          <a:xfrm>
            <a:off x="227283" y="343966"/>
            <a:ext cx="16921727" cy="2395057"/>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defTabSz="1371691"/>
            <a:endParaRPr lang="nl-NL" sz="2700">
              <a:solidFill>
                <a:prstClr val="black">
                  <a:hueOff val="0"/>
                  <a:satOff val="0"/>
                  <a:lumOff val="0"/>
                  <a:alphaOff val="0"/>
                </a:prstClr>
              </a:solidFill>
              <a:latin typeface="Calibri" panose="020F0502020204030204"/>
            </a:endParaRPr>
          </a:p>
        </p:txBody>
      </p:sp>
      <p:sp>
        <p:nvSpPr>
          <p:cNvPr id="14" name="Tekstvak 13">
            <a:extLst>
              <a:ext uri="{FF2B5EF4-FFF2-40B4-BE49-F238E27FC236}">
                <a16:creationId xmlns:a16="http://schemas.microsoft.com/office/drawing/2014/main" id="{3B2A2AF9-6E10-3B9B-2ADB-B8F7EAF31BB0}"/>
              </a:ext>
            </a:extLst>
          </p:cNvPr>
          <p:cNvSpPr txBox="1"/>
          <p:nvPr/>
        </p:nvSpPr>
        <p:spPr>
          <a:xfrm>
            <a:off x="2340730" y="149490"/>
            <a:ext cx="14808280" cy="23950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3477" tIns="253477" rIns="253477" bIns="253477" numCol="1" spcCol="1270" anchor="ctr" anchorCtr="0">
            <a:noAutofit/>
          </a:bodyPr>
          <a:lstStyle/>
          <a:p>
            <a:r>
              <a:rPr lang="nl-NL" sz="6600" dirty="0">
                <a:solidFill>
                  <a:srgbClr val="2A8BBF"/>
                </a:solidFill>
                <a:latin typeface="Calibri" panose="020F0502020204030204" pitchFamily="34" charset="0"/>
                <a:ea typeface="Verdana" panose="020B0604030504040204"/>
                <a:cs typeface="Calibri" panose="020F0502020204030204" pitchFamily="34" charset="0"/>
              </a:rPr>
              <a:t>Parallelsessie 4: </a:t>
            </a:r>
          </a:p>
          <a:p>
            <a:r>
              <a:rPr lang="nl-NL" sz="6600" dirty="0">
                <a:solidFill>
                  <a:srgbClr val="2A8BBF"/>
                </a:solidFill>
                <a:latin typeface="Calibri" panose="020F0502020204030204" pitchFamily="34" charset="0"/>
                <a:ea typeface="Verdana" panose="020B0604030504040204"/>
                <a:cs typeface="Calibri" panose="020F0502020204030204" pitchFamily="34" charset="0"/>
              </a:rPr>
              <a:t>Werkwijze veiligheidsplannen</a:t>
            </a:r>
            <a:endParaRPr lang="nl-NL" sz="6600" b="1" dirty="0">
              <a:solidFill>
                <a:srgbClr val="2A8BBF"/>
              </a:solidFill>
              <a:latin typeface="Calibri" panose="020F0502020204030204" pitchFamily="34" charset="0"/>
              <a:ea typeface="Verdana" panose="020B0604030504040204"/>
              <a:cs typeface="Calibri" panose="020F0502020204030204" pitchFamily="34" charset="0"/>
            </a:endParaRPr>
          </a:p>
        </p:txBody>
      </p:sp>
      <p:pic>
        <p:nvPicPr>
          <p:cNvPr id="3" name="Afbeelding 2">
            <a:extLst>
              <a:ext uri="{FF2B5EF4-FFF2-40B4-BE49-F238E27FC236}">
                <a16:creationId xmlns:a16="http://schemas.microsoft.com/office/drawing/2014/main" id="{09B50A96-9FC0-C91B-16C9-AB7BE79BE5DB}"/>
              </a:ext>
            </a:extLst>
          </p:cNvPr>
          <p:cNvPicPr>
            <a:picLocks noChangeAspect="1"/>
          </p:cNvPicPr>
          <p:nvPr/>
        </p:nvPicPr>
        <p:blipFill>
          <a:blip r:embed="rId5"/>
          <a:stretch>
            <a:fillRect/>
          </a:stretch>
        </p:blipFill>
        <p:spPr>
          <a:xfrm>
            <a:off x="15991873" y="9062358"/>
            <a:ext cx="617798" cy="617798"/>
          </a:xfrm>
          <a:prstGeom prst="rect">
            <a:avLst/>
          </a:prstGeom>
        </p:spPr>
      </p:pic>
      <p:sp>
        <p:nvSpPr>
          <p:cNvPr id="5" name="Tekstvak 4">
            <a:extLst>
              <a:ext uri="{FF2B5EF4-FFF2-40B4-BE49-F238E27FC236}">
                <a16:creationId xmlns:a16="http://schemas.microsoft.com/office/drawing/2014/main" id="{5FEE3E66-B435-FD22-FC7E-0734BDFDA721}"/>
              </a:ext>
            </a:extLst>
          </p:cNvPr>
          <p:cNvSpPr txBox="1"/>
          <p:nvPr/>
        </p:nvSpPr>
        <p:spPr>
          <a:xfrm>
            <a:off x="440162" y="2991826"/>
            <a:ext cx="17849426" cy="5632311"/>
          </a:xfrm>
          <a:prstGeom prst="rect">
            <a:avLst/>
          </a:prstGeom>
          <a:noFill/>
        </p:spPr>
        <p:txBody>
          <a:bodyPr wrap="square">
            <a:spAutoFit/>
          </a:bodyPr>
          <a:lstStyle/>
          <a:p>
            <a:r>
              <a:rPr lang="nl-NL" sz="4000" i="1" dirty="0">
                <a:latin typeface="HK Grotesk"/>
              </a:rPr>
              <a:t>Focus op inhoud en kwaliteit van veiligheidsplannen en de uitvoering ervan</a:t>
            </a:r>
          </a:p>
          <a:p>
            <a:endParaRPr lang="nl-NL" sz="4000" dirty="0">
              <a:latin typeface="HK Grotesk"/>
            </a:endParaRPr>
          </a:p>
          <a:p>
            <a:r>
              <a:rPr lang="nl-NL" sz="4000" b="1" dirty="0">
                <a:latin typeface="HK Grotesk"/>
              </a:rPr>
              <a:t>Stellingen</a:t>
            </a:r>
          </a:p>
          <a:p>
            <a:endParaRPr lang="nl-NL" sz="4000" b="1" dirty="0">
              <a:latin typeface="HK Grotesk"/>
            </a:endParaRPr>
          </a:p>
          <a:p>
            <a:pPr marL="571500" indent="-571500">
              <a:buFont typeface="Arial" panose="020B0604020202020204" pitchFamily="34" charset="0"/>
              <a:buChar char="•"/>
            </a:pPr>
            <a:r>
              <a:rPr lang="nl-NL" sz="4000" dirty="0">
                <a:latin typeface="HK Grotesk"/>
              </a:rPr>
              <a:t>“Je kunt geen veiligheid organiseren zonder mensen zelf te betrekken.”</a:t>
            </a:r>
          </a:p>
          <a:p>
            <a:pPr marL="571500" indent="-571500">
              <a:buFont typeface="Arial" panose="020B0604020202020204" pitchFamily="34" charset="0"/>
              <a:buChar char="•"/>
            </a:pPr>
            <a:endParaRPr lang="nl-NL" sz="4000" dirty="0">
              <a:latin typeface="HK Grotesk"/>
            </a:endParaRPr>
          </a:p>
          <a:p>
            <a:pPr marL="571500" indent="-571500">
              <a:buFont typeface="Arial" panose="020B0604020202020204" pitchFamily="34" charset="0"/>
              <a:buChar char="•"/>
            </a:pPr>
            <a:r>
              <a:rPr lang="nl-NL" sz="4000" dirty="0">
                <a:latin typeface="HK Grotesk"/>
              </a:rPr>
              <a:t>“Een veiligheidsplan zonder draagvlak is een papieren tijger.”</a:t>
            </a:r>
          </a:p>
          <a:p>
            <a:pPr marL="571500" indent="-571500">
              <a:buFont typeface="Arial" panose="020B0604020202020204" pitchFamily="34" charset="0"/>
              <a:buChar char="•"/>
            </a:pPr>
            <a:endParaRPr lang="nl-NL" sz="4000" dirty="0">
              <a:latin typeface="HK Grotesk"/>
            </a:endParaRPr>
          </a:p>
          <a:p>
            <a:pPr marL="571500" indent="-571500">
              <a:buFont typeface="Arial" panose="020B0604020202020204" pitchFamily="34" charset="0"/>
              <a:buChar char="•"/>
            </a:pPr>
            <a:r>
              <a:rPr lang="nl-NL" sz="4000" dirty="0">
                <a:latin typeface="HK Grotesk"/>
              </a:rPr>
              <a:t>“Als je mensen alleen vraagt wat er mis is, hoor je nooit wat ze nodig hebben.”</a:t>
            </a:r>
          </a:p>
        </p:txBody>
      </p:sp>
      <p:sp>
        <p:nvSpPr>
          <p:cNvPr id="6" name="Rechthoek 5" descr="Oog">
            <a:extLst>
              <a:ext uri="{FF2B5EF4-FFF2-40B4-BE49-F238E27FC236}">
                <a16:creationId xmlns:a16="http://schemas.microsoft.com/office/drawing/2014/main" id="{FF3D4887-C267-FACB-C82C-FF4886857744}"/>
              </a:ext>
            </a:extLst>
          </p:cNvPr>
          <p:cNvSpPr/>
          <p:nvPr/>
        </p:nvSpPr>
        <p:spPr>
          <a:xfrm>
            <a:off x="708835" y="505606"/>
            <a:ext cx="1317281" cy="131728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pPr defTabSz="1371691"/>
            <a:endParaRPr lang="nl-NL" sz="2700">
              <a:solidFill>
                <a:prstClr val="white"/>
              </a:solidFill>
              <a:latin typeface="Calibri" panose="020F0502020204030204"/>
            </a:endParaRPr>
          </a:p>
        </p:txBody>
      </p:sp>
    </p:spTree>
    <p:extLst>
      <p:ext uri="{BB962C8B-B14F-4D97-AF65-F5344CB8AC3E}">
        <p14:creationId xmlns:p14="http://schemas.microsoft.com/office/powerpoint/2010/main" val="1780013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2">
            <a:extLst>
              <a:ext uri="{FF2B5EF4-FFF2-40B4-BE49-F238E27FC236}">
                <a16:creationId xmlns:a16="http://schemas.microsoft.com/office/drawing/2014/main" id="{2F5AA79A-12EE-9426-5EC6-481553C39A7F}"/>
              </a:ext>
            </a:extLst>
          </p:cNvPr>
          <p:cNvSpPr>
            <a:spLocks noGrp="1"/>
          </p:cNvSpPr>
          <p:nvPr>
            <p:ph type="body" sz="quarter" idx="12"/>
          </p:nvPr>
        </p:nvSpPr>
        <p:spPr>
          <a:xfrm>
            <a:off x="1312046" y="4674171"/>
            <a:ext cx="14833432" cy="940245"/>
          </a:xfrm>
        </p:spPr>
        <p:txBody>
          <a:bodyPr lIns="91440" tIns="45720" rIns="91440" bIns="45720" anchor="t">
            <a:normAutofit/>
          </a:bodyPr>
          <a:lstStyle/>
          <a:p>
            <a:r>
              <a:rPr lang="nl-NL" dirty="0">
                <a:latin typeface="HK Grotesk Medium"/>
                <a:ea typeface="Verdana"/>
              </a:rPr>
              <a:t>MDA++  in theorie</a:t>
            </a:r>
          </a:p>
        </p:txBody>
      </p:sp>
    </p:spTree>
    <p:extLst>
      <p:ext uri="{BB962C8B-B14F-4D97-AF65-F5344CB8AC3E}">
        <p14:creationId xmlns:p14="http://schemas.microsoft.com/office/powerpoint/2010/main" val="1874038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F4D5052F-B141-F31E-0A08-68EF14210820}"/>
              </a:ext>
            </a:extLst>
          </p:cNvPr>
          <p:cNvSpPr>
            <a:spLocks noGrp="1"/>
          </p:cNvSpPr>
          <p:nvPr>
            <p:ph type="body" sz="quarter" idx="12"/>
          </p:nvPr>
        </p:nvSpPr>
        <p:spPr>
          <a:xfrm>
            <a:off x="967700" y="982699"/>
            <a:ext cx="14833432" cy="940245"/>
          </a:xfrm>
        </p:spPr>
        <p:txBody>
          <a:bodyPr/>
          <a:lstStyle/>
          <a:p>
            <a:r>
              <a:rPr lang="nl-NL"/>
              <a:t>Wat….is MDA++ </a:t>
            </a:r>
          </a:p>
        </p:txBody>
      </p:sp>
      <p:sp>
        <p:nvSpPr>
          <p:cNvPr id="10" name="Rechthoek 9" descr="Oog">
            <a:extLst>
              <a:ext uri="{FF2B5EF4-FFF2-40B4-BE49-F238E27FC236}">
                <a16:creationId xmlns:a16="http://schemas.microsoft.com/office/drawing/2014/main" id="{8EFC41CA-CAEB-934B-47BD-70C1CB11A6E7}"/>
              </a:ext>
            </a:extLst>
          </p:cNvPr>
          <p:cNvSpPr/>
          <p:nvPr/>
        </p:nvSpPr>
        <p:spPr>
          <a:xfrm>
            <a:off x="606627" y="952885"/>
            <a:ext cx="970059" cy="97005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
        <p:nvSpPr>
          <p:cNvPr id="12" name="Afgeronde rechthoek 9">
            <a:extLst>
              <a:ext uri="{FF2B5EF4-FFF2-40B4-BE49-F238E27FC236}">
                <a16:creationId xmlns:a16="http://schemas.microsoft.com/office/drawing/2014/main" id="{BC4F16F5-911E-9B57-73C6-EF1667E79035}"/>
              </a:ext>
            </a:extLst>
          </p:cNvPr>
          <p:cNvSpPr/>
          <p:nvPr/>
        </p:nvSpPr>
        <p:spPr>
          <a:xfrm>
            <a:off x="227283" y="343967"/>
            <a:ext cx="16921727" cy="2046308"/>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defTabSz="1371691"/>
            <a:endParaRPr lang="nl-NL" sz="2700">
              <a:solidFill>
                <a:prstClr val="black">
                  <a:hueOff val="0"/>
                  <a:satOff val="0"/>
                  <a:lumOff val="0"/>
                  <a:alphaOff val="0"/>
                </a:prstClr>
              </a:solidFill>
              <a:latin typeface="Calibri" panose="020F0502020204030204"/>
            </a:endParaRPr>
          </a:p>
        </p:txBody>
      </p:sp>
      <p:sp>
        <p:nvSpPr>
          <p:cNvPr id="14" name="Tekstvak 13">
            <a:extLst>
              <a:ext uri="{FF2B5EF4-FFF2-40B4-BE49-F238E27FC236}">
                <a16:creationId xmlns:a16="http://schemas.microsoft.com/office/drawing/2014/main" id="{CC5CF708-80C5-0866-FF16-A394E2CA8624}"/>
              </a:ext>
            </a:extLst>
          </p:cNvPr>
          <p:cNvSpPr txBox="1"/>
          <p:nvPr/>
        </p:nvSpPr>
        <p:spPr>
          <a:xfrm>
            <a:off x="2340730" y="149490"/>
            <a:ext cx="8888616" cy="24344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3477" tIns="253477" rIns="253477" bIns="253477" numCol="1" spcCol="1270" anchor="ctr" anchorCtr="0">
            <a:noAutofit/>
          </a:bodyPr>
          <a:lstStyle/>
          <a:p>
            <a:pPr defTabSz="1133551">
              <a:spcBef>
                <a:spcPct val="0"/>
              </a:spcBef>
              <a:spcAft>
                <a:spcPct val="35000"/>
              </a:spcAft>
            </a:pPr>
            <a:r>
              <a:rPr lang="nl-NL" sz="6600" dirty="0">
                <a:solidFill>
                  <a:srgbClr val="2A8BBF"/>
                </a:solidFill>
                <a:latin typeface="Calibri" panose="020F0502020204030204"/>
              </a:rPr>
              <a:t>Waarom MDA++? </a:t>
            </a:r>
            <a:endParaRPr lang="en-US" sz="6600" dirty="0">
              <a:solidFill>
                <a:srgbClr val="2A8BBF"/>
              </a:solidFill>
              <a:latin typeface="Calibri" panose="020F0502020204030204"/>
            </a:endParaRPr>
          </a:p>
        </p:txBody>
      </p:sp>
      <p:sp>
        <p:nvSpPr>
          <p:cNvPr id="17" name="Tekstvak 16">
            <a:extLst>
              <a:ext uri="{FF2B5EF4-FFF2-40B4-BE49-F238E27FC236}">
                <a16:creationId xmlns:a16="http://schemas.microsoft.com/office/drawing/2014/main" id="{632CFBAD-B27F-5A26-A560-592FDDAE3FCC}"/>
              </a:ext>
            </a:extLst>
          </p:cNvPr>
          <p:cNvSpPr txBox="1"/>
          <p:nvPr/>
        </p:nvSpPr>
        <p:spPr>
          <a:xfrm>
            <a:off x="726421" y="2986487"/>
            <a:ext cx="15628607" cy="8863965"/>
          </a:xfrm>
          <a:prstGeom prst="rect">
            <a:avLst/>
          </a:prstGeom>
          <a:noFill/>
        </p:spPr>
        <p:txBody>
          <a:bodyPr wrap="square" lIns="91440" tIns="45720" rIns="91440" bIns="45720" anchor="t">
            <a:spAutoFit/>
          </a:bodyPr>
          <a:lstStyle/>
          <a:p>
            <a:pPr marL="571500" indent="-571500">
              <a:buFont typeface="Wingdings" panose="05000000000000000000" pitchFamily="2" charset="2"/>
              <a:buChar char="Ø"/>
            </a:pPr>
            <a:r>
              <a:rPr lang="nl-NL" sz="3600" dirty="0">
                <a:latin typeface="HK Grotesk"/>
                <a:ea typeface="Verdana"/>
              </a:rPr>
              <a:t>Huiselijk geweld is een omvangrijk probleem met grote impact op individu, omgeving en maatschappij </a:t>
            </a:r>
          </a:p>
          <a:p>
            <a:endParaRPr lang="nl-NL" sz="3600" dirty="0">
              <a:latin typeface="HK Grotesk"/>
              <a:ea typeface="Verdana"/>
            </a:endParaRPr>
          </a:p>
          <a:p>
            <a:pPr marL="571500" indent="-571500">
              <a:buFont typeface="Wingdings" panose="05000000000000000000" pitchFamily="2" charset="2"/>
              <a:buChar char="Ø"/>
            </a:pPr>
            <a:r>
              <a:rPr lang="nl-NL" sz="3600" dirty="0">
                <a:latin typeface="HK Grotesk"/>
                <a:ea typeface="Verdana"/>
              </a:rPr>
              <a:t>Er zijn groepen huishoudens waar het onvoldoende lukt de cirkel van (intergenerationeel) geweld te doorbreken</a:t>
            </a:r>
          </a:p>
          <a:p>
            <a:pPr marL="571500" indent="-571500">
              <a:buFont typeface="Wingdings" panose="05000000000000000000" pitchFamily="2" charset="2"/>
              <a:buChar char="Ø"/>
            </a:pPr>
            <a:endParaRPr lang="nl-NL" sz="3600" dirty="0">
              <a:latin typeface="HK Grotesk"/>
              <a:ea typeface="Verdana"/>
            </a:endParaRPr>
          </a:p>
          <a:p>
            <a:pPr marL="571500" indent="-571500">
              <a:buFont typeface="Wingdings" panose="05000000000000000000" pitchFamily="2" charset="2"/>
              <a:buChar char="Ø"/>
            </a:pPr>
            <a:r>
              <a:rPr lang="nl-NL" sz="3600" dirty="0">
                <a:latin typeface="HK Grotesk"/>
                <a:ea typeface="Verdana"/>
              </a:rPr>
              <a:t>Samenwerking tussen de zorg- en veiligheidsketen in zaken met ernstig, acuut geweld en/of complex en structureel geweld laten nog teveel knelpunten zien</a:t>
            </a:r>
          </a:p>
          <a:p>
            <a:pPr marL="571500" indent="-571500">
              <a:buFont typeface="Arial"/>
              <a:buChar char="•"/>
            </a:pPr>
            <a:endParaRPr lang="nl-NL" sz="4400" dirty="0">
              <a:latin typeface="HK Grotesk"/>
              <a:ea typeface="Verdana"/>
            </a:endParaRPr>
          </a:p>
          <a:p>
            <a:pPr marL="571500" indent="-571500">
              <a:buFont typeface="Arial"/>
              <a:buChar char="•"/>
            </a:pPr>
            <a:endParaRPr lang="en-US" dirty="0">
              <a:latin typeface="HK Grotesk"/>
              <a:ea typeface="Verdana"/>
            </a:endParaRPr>
          </a:p>
          <a:p>
            <a:pPr marL="571500" indent="-571500">
              <a:buFont typeface="Arial"/>
              <a:buChar char="•"/>
            </a:pPr>
            <a:endParaRPr lang="nl-NL" sz="4400" dirty="0">
              <a:highlight>
                <a:srgbClr val="FFFF00"/>
              </a:highlight>
              <a:latin typeface="HK Grotesk"/>
              <a:ea typeface="Verdana"/>
            </a:endParaRPr>
          </a:p>
          <a:p>
            <a:pPr marL="571500" indent="-571500">
              <a:buFont typeface="Arial"/>
              <a:buChar char="•"/>
            </a:pPr>
            <a:endParaRPr lang="nl-NL" sz="4400" dirty="0">
              <a:highlight>
                <a:srgbClr val="FFFF00"/>
              </a:highlight>
              <a:latin typeface="HK Grotesk"/>
              <a:ea typeface="Verdana"/>
            </a:endParaRPr>
          </a:p>
          <a:p>
            <a:pPr marL="571500" indent="-571500">
              <a:buFont typeface="Arial"/>
              <a:buChar char="•"/>
            </a:pPr>
            <a:endParaRPr lang="nl-NL" sz="4400" dirty="0">
              <a:highlight>
                <a:srgbClr val="FFFF00"/>
              </a:highlight>
              <a:latin typeface="HK Grotesk"/>
              <a:ea typeface="Verdana"/>
            </a:endParaRPr>
          </a:p>
          <a:p>
            <a:endParaRPr lang="nl-NL" sz="4400" dirty="0">
              <a:latin typeface="HK Grotesk"/>
            </a:endParaRPr>
          </a:p>
          <a:p>
            <a:endParaRPr lang="nl-NL" sz="4400" dirty="0">
              <a:latin typeface="HK Grotesk"/>
              <a:ea typeface="Verdana" panose="020B0604030504040204"/>
            </a:endParaRPr>
          </a:p>
        </p:txBody>
      </p:sp>
      <p:sp>
        <p:nvSpPr>
          <p:cNvPr id="23" name="Rechthoek 7" descr="Vinkje">
            <a:extLst>
              <a:ext uri="{FF2B5EF4-FFF2-40B4-BE49-F238E27FC236}">
                <a16:creationId xmlns:a16="http://schemas.microsoft.com/office/drawing/2014/main" id="{3A648E35-29D3-4636-B43D-6ED03E54DB4B}"/>
              </a:ext>
            </a:extLst>
          </p:cNvPr>
          <p:cNvSpPr/>
          <p:nvPr/>
        </p:nvSpPr>
        <p:spPr>
          <a:xfrm>
            <a:off x="835660" y="844325"/>
            <a:ext cx="1317281" cy="1317281"/>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nl-NL"/>
          </a:p>
        </p:txBody>
      </p:sp>
      <p:pic>
        <p:nvPicPr>
          <p:cNvPr id="2" name="Afbeelding 1">
            <a:extLst>
              <a:ext uri="{FF2B5EF4-FFF2-40B4-BE49-F238E27FC236}">
                <a16:creationId xmlns:a16="http://schemas.microsoft.com/office/drawing/2014/main" id="{B1F9EA6A-6DD1-E433-8E6F-4321B7C8EE4B}"/>
              </a:ext>
            </a:extLst>
          </p:cNvPr>
          <p:cNvPicPr>
            <a:picLocks noChangeAspect="1"/>
          </p:cNvPicPr>
          <p:nvPr/>
        </p:nvPicPr>
        <p:blipFill>
          <a:blip r:embed="rId7"/>
          <a:stretch>
            <a:fillRect/>
          </a:stretch>
        </p:blipFill>
        <p:spPr>
          <a:xfrm>
            <a:off x="16145478" y="9077497"/>
            <a:ext cx="621846" cy="615749"/>
          </a:xfrm>
          <a:prstGeom prst="rect">
            <a:avLst/>
          </a:prstGeom>
        </p:spPr>
      </p:pic>
    </p:spTree>
    <p:extLst>
      <p:ext uri="{BB962C8B-B14F-4D97-AF65-F5344CB8AC3E}">
        <p14:creationId xmlns:p14="http://schemas.microsoft.com/office/powerpoint/2010/main" val="1940638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5C0BA-557C-35FC-5C09-57D97C59435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5A16630-AA87-6994-8C90-672B81724E2E}"/>
              </a:ext>
            </a:extLst>
          </p:cNvPr>
          <p:cNvSpPr>
            <a:spLocks noGrp="1"/>
          </p:cNvSpPr>
          <p:nvPr>
            <p:ph type="sldNum" sz="quarter" idx="14"/>
          </p:nvPr>
        </p:nvSpPr>
        <p:spPr/>
        <p:txBody>
          <a:bodyPr/>
          <a:lstStyle/>
          <a:p>
            <a:fld id="{5EBF7046-9446-DF4D-B3AE-6EDAB2F9339A}" type="slidenum">
              <a:rPr lang="nl-NL" smtClean="0"/>
              <a:pPr/>
              <a:t>6</a:t>
            </a:fld>
            <a:endParaRPr lang="nl-NL"/>
          </a:p>
        </p:txBody>
      </p:sp>
      <p:graphicFrame>
        <p:nvGraphicFramePr>
          <p:cNvPr id="25" name="Table 24">
            <a:extLst>
              <a:ext uri="{FF2B5EF4-FFF2-40B4-BE49-F238E27FC236}">
                <a16:creationId xmlns:a16="http://schemas.microsoft.com/office/drawing/2014/main" id="{3B5B3902-4929-DB1D-5C79-602652B16B38}"/>
              </a:ext>
            </a:extLst>
          </p:cNvPr>
          <p:cNvGraphicFramePr>
            <a:graphicFrameLocks noGrp="1"/>
          </p:cNvGraphicFramePr>
          <p:nvPr>
            <p:extLst>
              <p:ext uri="{D42A27DB-BD31-4B8C-83A1-F6EECF244321}">
                <p14:modId xmlns:p14="http://schemas.microsoft.com/office/powerpoint/2010/main" val="2005971741"/>
              </p:ext>
            </p:extLst>
          </p:nvPr>
        </p:nvGraphicFramePr>
        <p:xfrm>
          <a:off x="169627" y="565129"/>
          <a:ext cx="17950333" cy="9060055"/>
        </p:xfrm>
        <a:graphic>
          <a:graphicData uri="http://schemas.openxmlformats.org/drawingml/2006/table">
            <a:tbl>
              <a:tblPr firstRow="1" bandRow="1">
                <a:tableStyleId>{5C22544A-7EE6-4342-B048-85BDC9FD1C3A}</a:tableStyleId>
              </a:tblPr>
              <a:tblGrid>
                <a:gridCol w="6950416">
                  <a:extLst>
                    <a:ext uri="{9D8B030D-6E8A-4147-A177-3AD203B41FA5}">
                      <a16:colId xmlns:a16="http://schemas.microsoft.com/office/drawing/2014/main" val="3388726233"/>
                    </a:ext>
                  </a:extLst>
                </a:gridCol>
                <a:gridCol w="10999917">
                  <a:extLst>
                    <a:ext uri="{9D8B030D-6E8A-4147-A177-3AD203B41FA5}">
                      <a16:colId xmlns:a16="http://schemas.microsoft.com/office/drawing/2014/main" val="1185303479"/>
                    </a:ext>
                  </a:extLst>
                </a:gridCol>
              </a:tblGrid>
              <a:tr h="798287">
                <a:tc>
                  <a:txBody>
                    <a:bodyPr/>
                    <a:lstStyle/>
                    <a:p>
                      <a:r>
                        <a:rPr lang="nl-NL" sz="3400" dirty="0">
                          <a:latin typeface="HK Grotesk"/>
                        </a:rPr>
                        <a:t>Knelpunten in de ketenaanpak</a:t>
                      </a:r>
                    </a:p>
                  </a:txBody>
                  <a:tcPr/>
                </a:tc>
                <a:tc>
                  <a:txBody>
                    <a:bodyPr/>
                    <a:lstStyle/>
                    <a:p>
                      <a:r>
                        <a:rPr lang="nl-NL" sz="3400" dirty="0">
                          <a:latin typeface="HK Grotesk"/>
                        </a:rPr>
                        <a:t>Oplossingsrichtingen vanuit MDA++</a:t>
                      </a:r>
                    </a:p>
                  </a:txBody>
                  <a:tcPr/>
                </a:tc>
                <a:extLst>
                  <a:ext uri="{0D108BD9-81ED-4DB2-BD59-A6C34878D82A}">
                    <a16:rowId xmlns:a16="http://schemas.microsoft.com/office/drawing/2014/main" val="879081777"/>
                  </a:ext>
                </a:extLst>
              </a:tr>
              <a:tr h="1595264">
                <a:tc>
                  <a:txBody>
                    <a:bodyPr/>
                    <a:lstStyle/>
                    <a:p>
                      <a:r>
                        <a:rPr lang="nl-NL" sz="3400" dirty="0">
                          <a:latin typeface="HK Grotesk"/>
                        </a:rPr>
                        <a:t>Onvoldoende samenwerking </a:t>
                      </a:r>
                    </a:p>
                  </a:txBody>
                  <a:tcPr/>
                </a:tc>
                <a:tc>
                  <a:txBody>
                    <a:bodyPr/>
                    <a:lstStyle/>
                    <a:p>
                      <a:r>
                        <a:rPr lang="nl-NL" sz="3400" dirty="0">
                          <a:latin typeface="HK Grotesk"/>
                        </a:rPr>
                        <a:t>Multidisciplinair &amp; intersectoraal (1</a:t>
                      </a:r>
                      <a:r>
                        <a:rPr lang="nl-NL" sz="3400" baseline="30000" dirty="0">
                          <a:latin typeface="HK Grotesk"/>
                        </a:rPr>
                        <a:t>e</a:t>
                      </a:r>
                      <a:r>
                        <a:rPr lang="nl-NL" sz="3400" dirty="0">
                          <a:latin typeface="HK Grotesk"/>
                        </a:rPr>
                        <a:t> +)</a:t>
                      </a:r>
                    </a:p>
                  </a:txBody>
                  <a:tcPr/>
                </a:tc>
                <a:extLst>
                  <a:ext uri="{0D108BD9-81ED-4DB2-BD59-A6C34878D82A}">
                    <a16:rowId xmlns:a16="http://schemas.microsoft.com/office/drawing/2014/main" val="37220152"/>
                  </a:ext>
                </a:extLst>
              </a:tr>
              <a:tr h="1595264">
                <a:tc>
                  <a:txBody>
                    <a:bodyPr/>
                    <a:lstStyle/>
                    <a:p>
                      <a:r>
                        <a:rPr lang="nl-NL" sz="3400" dirty="0">
                          <a:latin typeface="HK Grotesk"/>
                        </a:rPr>
                        <a:t>Gebrek aan expertise</a:t>
                      </a:r>
                    </a:p>
                  </a:txBody>
                  <a:tcPr/>
                </a:tc>
                <a:tc>
                  <a:txBody>
                    <a:bodyPr/>
                    <a:lstStyle/>
                    <a:p>
                      <a:r>
                        <a:rPr lang="nl-NL" sz="3400" dirty="0">
                          <a:latin typeface="HK Grotesk"/>
                        </a:rPr>
                        <a:t>Specialistisch: kennis over trauma &amp; veiligheid (2e +)</a:t>
                      </a:r>
                    </a:p>
                  </a:txBody>
                  <a:tcPr/>
                </a:tc>
                <a:extLst>
                  <a:ext uri="{0D108BD9-81ED-4DB2-BD59-A6C34878D82A}">
                    <a16:rowId xmlns:a16="http://schemas.microsoft.com/office/drawing/2014/main" val="2805655809"/>
                  </a:ext>
                </a:extLst>
              </a:tr>
              <a:tr h="1595264">
                <a:tc>
                  <a:txBody>
                    <a:bodyPr/>
                    <a:lstStyle/>
                    <a:p>
                      <a:r>
                        <a:rPr lang="nl-NL" sz="3400" dirty="0">
                          <a:latin typeface="HK Grotesk"/>
                        </a:rPr>
                        <a:t>Geen regie of overzicht</a:t>
                      </a:r>
                    </a:p>
                  </a:txBody>
                  <a:tcPr/>
                </a:tc>
                <a:tc>
                  <a:txBody>
                    <a:bodyPr/>
                    <a:lstStyle/>
                    <a:p>
                      <a:r>
                        <a:rPr lang="nl-NL" sz="3400" dirty="0">
                          <a:latin typeface="HK Grotesk"/>
                        </a:rPr>
                        <a:t>Gecoördineerd door casusregisseur</a:t>
                      </a:r>
                    </a:p>
                  </a:txBody>
                  <a:tcPr/>
                </a:tc>
                <a:extLst>
                  <a:ext uri="{0D108BD9-81ED-4DB2-BD59-A6C34878D82A}">
                    <a16:rowId xmlns:a16="http://schemas.microsoft.com/office/drawing/2014/main" val="129895372"/>
                  </a:ext>
                </a:extLst>
              </a:tr>
              <a:tr h="1595264">
                <a:tc>
                  <a:txBody>
                    <a:bodyPr/>
                    <a:lstStyle/>
                    <a:p>
                      <a:r>
                        <a:rPr lang="nl-NL" sz="3400" dirty="0">
                          <a:latin typeface="HK Grotesk"/>
                        </a:rPr>
                        <a:t>Hulp sluit niet aan</a:t>
                      </a:r>
                    </a:p>
                  </a:txBody>
                  <a:tcPr/>
                </a:tc>
                <a:tc>
                  <a:txBody>
                    <a:bodyPr/>
                    <a:lstStyle/>
                    <a:p>
                      <a:r>
                        <a:rPr lang="nl-NL" sz="3400" dirty="0">
                          <a:latin typeface="HK Grotesk"/>
                        </a:rPr>
                        <a:t>Gefaseerd, afgestemd en in samenwerking met huishoudens</a:t>
                      </a:r>
                    </a:p>
                  </a:txBody>
                  <a:tcPr/>
                </a:tc>
                <a:extLst>
                  <a:ext uri="{0D108BD9-81ED-4DB2-BD59-A6C34878D82A}">
                    <a16:rowId xmlns:a16="http://schemas.microsoft.com/office/drawing/2014/main" val="1627241082"/>
                  </a:ext>
                </a:extLst>
              </a:tr>
              <a:tr h="1880712">
                <a:tc>
                  <a:txBody>
                    <a:bodyPr/>
                    <a:lstStyle/>
                    <a:p>
                      <a:r>
                        <a:rPr lang="nl-NL" sz="3400" dirty="0">
                          <a:latin typeface="HK Grotesk"/>
                        </a:rPr>
                        <a:t>Te weinig samenhang</a:t>
                      </a:r>
                    </a:p>
                  </a:txBody>
                  <a:tcPr/>
                </a:tc>
                <a:tc>
                  <a:txBody>
                    <a:bodyPr/>
                    <a:lstStyle/>
                    <a:p>
                      <a:r>
                        <a:rPr lang="nl-NL" sz="3400" dirty="0">
                          <a:latin typeface="HK Grotesk"/>
                        </a:rPr>
                        <a:t>Systeemgericht en integraal werken vanuit één plan</a:t>
                      </a:r>
                    </a:p>
                  </a:txBody>
                  <a:tcPr/>
                </a:tc>
                <a:extLst>
                  <a:ext uri="{0D108BD9-81ED-4DB2-BD59-A6C34878D82A}">
                    <a16:rowId xmlns:a16="http://schemas.microsoft.com/office/drawing/2014/main" val="1344788459"/>
                  </a:ext>
                </a:extLst>
              </a:tr>
            </a:tbl>
          </a:graphicData>
        </a:graphic>
      </p:graphicFrame>
    </p:spTree>
    <p:extLst>
      <p:ext uri="{BB962C8B-B14F-4D97-AF65-F5344CB8AC3E}">
        <p14:creationId xmlns:p14="http://schemas.microsoft.com/office/powerpoint/2010/main" val="1297019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F4D5052F-B141-F31E-0A08-68EF14210820}"/>
              </a:ext>
            </a:extLst>
          </p:cNvPr>
          <p:cNvSpPr>
            <a:spLocks noGrp="1"/>
          </p:cNvSpPr>
          <p:nvPr>
            <p:ph type="body" sz="quarter" idx="12"/>
          </p:nvPr>
        </p:nvSpPr>
        <p:spPr>
          <a:xfrm>
            <a:off x="967700" y="982699"/>
            <a:ext cx="14833432" cy="940245"/>
          </a:xfrm>
        </p:spPr>
        <p:txBody>
          <a:bodyPr/>
          <a:lstStyle/>
          <a:p>
            <a:r>
              <a:rPr lang="nl-NL"/>
              <a:t>Wat….is MDA++ </a:t>
            </a:r>
          </a:p>
        </p:txBody>
      </p:sp>
      <p:sp>
        <p:nvSpPr>
          <p:cNvPr id="10" name="Rechthoek 9" descr="Oog">
            <a:extLst>
              <a:ext uri="{FF2B5EF4-FFF2-40B4-BE49-F238E27FC236}">
                <a16:creationId xmlns:a16="http://schemas.microsoft.com/office/drawing/2014/main" id="{8EFC41CA-CAEB-934B-47BD-70C1CB11A6E7}"/>
              </a:ext>
            </a:extLst>
          </p:cNvPr>
          <p:cNvSpPr/>
          <p:nvPr/>
        </p:nvSpPr>
        <p:spPr>
          <a:xfrm>
            <a:off x="606627" y="952885"/>
            <a:ext cx="970059" cy="97005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
        <p:nvSpPr>
          <p:cNvPr id="12" name="Afgeronde rechthoek 9">
            <a:extLst>
              <a:ext uri="{FF2B5EF4-FFF2-40B4-BE49-F238E27FC236}">
                <a16:creationId xmlns:a16="http://schemas.microsoft.com/office/drawing/2014/main" id="{BC4F16F5-911E-9B57-73C6-EF1667E79035}"/>
              </a:ext>
            </a:extLst>
          </p:cNvPr>
          <p:cNvSpPr/>
          <p:nvPr/>
        </p:nvSpPr>
        <p:spPr>
          <a:xfrm>
            <a:off x="227283" y="635574"/>
            <a:ext cx="16921727" cy="166169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defTabSz="1371691"/>
            <a:endParaRPr lang="nl-NL" sz="2700">
              <a:solidFill>
                <a:prstClr val="black">
                  <a:hueOff val="0"/>
                  <a:satOff val="0"/>
                  <a:lumOff val="0"/>
                  <a:alphaOff val="0"/>
                </a:prstClr>
              </a:solidFill>
              <a:latin typeface="Calibri" panose="020F0502020204030204"/>
            </a:endParaRPr>
          </a:p>
        </p:txBody>
      </p:sp>
      <p:sp>
        <p:nvSpPr>
          <p:cNvPr id="13" name="Rechthoek 12" descr="Oog">
            <a:extLst>
              <a:ext uri="{FF2B5EF4-FFF2-40B4-BE49-F238E27FC236}">
                <a16:creationId xmlns:a16="http://schemas.microsoft.com/office/drawing/2014/main" id="{1B800A81-9D78-312D-6CEE-9FC7AF738FB0}"/>
              </a:ext>
            </a:extLst>
          </p:cNvPr>
          <p:cNvSpPr/>
          <p:nvPr/>
        </p:nvSpPr>
        <p:spPr>
          <a:xfrm>
            <a:off x="726421" y="688380"/>
            <a:ext cx="1317281" cy="131728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pPr defTabSz="1371691"/>
            <a:endParaRPr lang="nl-NL" sz="2700">
              <a:solidFill>
                <a:prstClr val="white"/>
              </a:solidFill>
              <a:latin typeface="Calibri" panose="020F0502020204030204"/>
            </a:endParaRPr>
          </a:p>
        </p:txBody>
      </p:sp>
      <p:sp>
        <p:nvSpPr>
          <p:cNvPr id="14" name="Tekstvak 13">
            <a:extLst>
              <a:ext uri="{FF2B5EF4-FFF2-40B4-BE49-F238E27FC236}">
                <a16:creationId xmlns:a16="http://schemas.microsoft.com/office/drawing/2014/main" id="{CC5CF708-80C5-0866-FF16-A394E2CA8624}"/>
              </a:ext>
            </a:extLst>
          </p:cNvPr>
          <p:cNvSpPr txBox="1"/>
          <p:nvPr/>
        </p:nvSpPr>
        <p:spPr>
          <a:xfrm>
            <a:off x="2340730" y="149490"/>
            <a:ext cx="10851295" cy="24166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3477" tIns="253477" rIns="253477" bIns="253477" numCol="1" spcCol="1270" anchor="ctr" anchorCtr="0">
            <a:noAutofit/>
          </a:bodyPr>
          <a:lstStyle/>
          <a:p>
            <a:pPr defTabSz="1133551">
              <a:spcBef>
                <a:spcPct val="0"/>
              </a:spcBef>
              <a:spcAft>
                <a:spcPct val="35000"/>
              </a:spcAft>
            </a:pPr>
            <a:r>
              <a:rPr lang="nl-NL" sz="6600" dirty="0">
                <a:solidFill>
                  <a:srgbClr val="2A8BBF"/>
                </a:solidFill>
                <a:latin typeface="Calibri" panose="020F0502020204030204"/>
              </a:rPr>
              <a:t>Wat is MDA++ ? </a:t>
            </a:r>
            <a:endParaRPr lang="en-US" sz="6600" dirty="0">
              <a:solidFill>
                <a:srgbClr val="2A8BBF"/>
              </a:solidFill>
              <a:latin typeface="Calibri" panose="020F0502020204030204"/>
            </a:endParaRPr>
          </a:p>
        </p:txBody>
      </p:sp>
      <p:sp>
        <p:nvSpPr>
          <p:cNvPr id="17" name="Tekstvak 16">
            <a:extLst>
              <a:ext uri="{FF2B5EF4-FFF2-40B4-BE49-F238E27FC236}">
                <a16:creationId xmlns:a16="http://schemas.microsoft.com/office/drawing/2014/main" id="{632CFBAD-B27F-5A26-A560-592FDDAE3FCC}"/>
              </a:ext>
            </a:extLst>
          </p:cNvPr>
          <p:cNvSpPr txBox="1"/>
          <p:nvPr/>
        </p:nvSpPr>
        <p:spPr>
          <a:xfrm>
            <a:off x="503419" y="2506067"/>
            <a:ext cx="16921727" cy="2308324"/>
          </a:xfrm>
          <a:prstGeom prst="rect">
            <a:avLst/>
          </a:prstGeom>
          <a:noFill/>
        </p:spPr>
        <p:txBody>
          <a:bodyPr wrap="square" lIns="91440" tIns="45720" rIns="91440" bIns="45720" anchor="t">
            <a:spAutoFit/>
          </a:bodyPr>
          <a:lstStyle/>
          <a:p>
            <a:r>
              <a:rPr lang="nl-NL" sz="3600" b="1" dirty="0">
                <a:solidFill>
                  <a:schemeClr val="accent3">
                    <a:lumMod val="10000"/>
                  </a:schemeClr>
                </a:solidFill>
                <a:latin typeface="HK Grotesk"/>
                <a:ea typeface="Verdana"/>
              </a:rPr>
              <a:t>M</a:t>
            </a:r>
            <a:r>
              <a:rPr lang="nl-NL" sz="3600" dirty="0">
                <a:solidFill>
                  <a:schemeClr val="accent3">
                    <a:lumMod val="10000"/>
                  </a:schemeClr>
                </a:solidFill>
                <a:latin typeface="HK Grotesk"/>
                <a:ea typeface="Verdana"/>
              </a:rPr>
              <a:t>ulti </a:t>
            </a:r>
            <a:r>
              <a:rPr lang="nl-NL" sz="3600" b="1" dirty="0">
                <a:solidFill>
                  <a:schemeClr val="accent3">
                    <a:lumMod val="10000"/>
                  </a:schemeClr>
                </a:solidFill>
                <a:latin typeface="HK Grotesk"/>
                <a:ea typeface="Verdana"/>
              </a:rPr>
              <a:t>D</a:t>
            </a:r>
            <a:r>
              <a:rPr lang="nl-NL" sz="3600" dirty="0">
                <a:solidFill>
                  <a:schemeClr val="accent3">
                    <a:lumMod val="10000"/>
                  </a:schemeClr>
                </a:solidFill>
                <a:latin typeface="HK Grotesk"/>
                <a:ea typeface="Verdana"/>
              </a:rPr>
              <a:t>isciplinaire </a:t>
            </a:r>
            <a:r>
              <a:rPr lang="nl-NL" sz="3600" b="1" dirty="0">
                <a:solidFill>
                  <a:schemeClr val="accent3">
                    <a:lumMod val="10000"/>
                  </a:schemeClr>
                </a:solidFill>
                <a:latin typeface="HK Grotesk"/>
                <a:ea typeface="Verdana"/>
              </a:rPr>
              <a:t>A</a:t>
            </a:r>
            <a:r>
              <a:rPr lang="nl-NL" sz="3600" dirty="0">
                <a:solidFill>
                  <a:schemeClr val="accent3">
                    <a:lumMod val="10000"/>
                  </a:schemeClr>
                </a:solidFill>
                <a:latin typeface="HK Grotesk"/>
                <a:ea typeface="Verdana"/>
              </a:rPr>
              <a:t>anpak </a:t>
            </a:r>
          </a:p>
          <a:p>
            <a:r>
              <a:rPr lang="nl-NL" sz="3600" dirty="0">
                <a:solidFill>
                  <a:schemeClr val="accent3">
                    <a:lumMod val="10000"/>
                  </a:schemeClr>
                </a:solidFill>
                <a:latin typeface="HK Grotesk"/>
                <a:ea typeface="Verdana"/>
              </a:rPr>
              <a:t>	</a:t>
            </a:r>
            <a:r>
              <a:rPr lang="nl-NL" sz="3600" b="1" dirty="0">
                <a:solidFill>
                  <a:schemeClr val="accent3">
                    <a:lumMod val="10000"/>
                  </a:schemeClr>
                </a:solidFill>
                <a:latin typeface="HK Grotesk"/>
                <a:ea typeface="Verdana"/>
              </a:rPr>
              <a:t>+</a:t>
            </a:r>
            <a:r>
              <a:rPr lang="nl-NL" sz="3600" dirty="0">
                <a:solidFill>
                  <a:schemeClr val="accent3">
                    <a:lumMod val="10000"/>
                  </a:schemeClr>
                </a:solidFill>
                <a:latin typeface="HK Grotesk"/>
                <a:ea typeface="Verdana"/>
              </a:rPr>
              <a:t>   	Samenwerking </a:t>
            </a:r>
            <a:r>
              <a:rPr lang="nl-NL" sz="3600" i="1" dirty="0">
                <a:solidFill>
                  <a:schemeClr val="accent3">
                    <a:lumMod val="10000"/>
                  </a:schemeClr>
                </a:solidFill>
                <a:latin typeface="HK Grotesk"/>
                <a:ea typeface="Verdana"/>
              </a:rPr>
              <a:t>in </a:t>
            </a:r>
            <a:r>
              <a:rPr lang="nl-NL" sz="3600" dirty="0">
                <a:solidFill>
                  <a:schemeClr val="accent3">
                    <a:lumMod val="10000"/>
                  </a:schemeClr>
                </a:solidFill>
                <a:latin typeface="HK Grotesk"/>
                <a:ea typeface="Verdana"/>
              </a:rPr>
              <a:t>en </a:t>
            </a:r>
            <a:r>
              <a:rPr lang="nl-NL" sz="3600" i="1" dirty="0">
                <a:solidFill>
                  <a:schemeClr val="accent3">
                    <a:lumMod val="10000"/>
                  </a:schemeClr>
                </a:solidFill>
                <a:latin typeface="HK Grotesk"/>
                <a:ea typeface="Verdana"/>
              </a:rPr>
              <a:t>tussen </a:t>
            </a:r>
            <a:r>
              <a:rPr lang="nl-NL" sz="3600" dirty="0">
                <a:solidFill>
                  <a:schemeClr val="accent3">
                    <a:lumMod val="10000"/>
                  </a:schemeClr>
                </a:solidFill>
                <a:latin typeface="HK Grotesk"/>
                <a:ea typeface="Verdana"/>
              </a:rPr>
              <a:t>de hulpverleningsketen, veiligheidsketen en 				medische zorgcircuit 		</a:t>
            </a:r>
          </a:p>
          <a:p>
            <a:r>
              <a:rPr lang="nl-NL" sz="3600" b="1" dirty="0">
                <a:solidFill>
                  <a:schemeClr val="accent3">
                    <a:lumMod val="10000"/>
                  </a:schemeClr>
                </a:solidFill>
                <a:latin typeface="HK Grotesk"/>
                <a:ea typeface="Verdana"/>
              </a:rPr>
              <a:t>	+   	</a:t>
            </a:r>
            <a:r>
              <a:rPr lang="nl-NL" sz="3600" dirty="0">
                <a:solidFill>
                  <a:schemeClr val="accent3">
                    <a:lumMod val="10000"/>
                  </a:schemeClr>
                </a:solidFill>
                <a:latin typeface="HK Grotesk"/>
                <a:ea typeface="Verdana"/>
              </a:rPr>
              <a:t>Specialistisch </a:t>
            </a:r>
          </a:p>
        </p:txBody>
      </p:sp>
      <p:sp>
        <p:nvSpPr>
          <p:cNvPr id="3" name="Tekstvak 2">
            <a:extLst>
              <a:ext uri="{FF2B5EF4-FFF2-40B4-BE49-F238E27FC236}">
                <a16:creationId xmlns:a16="http://schemas.microsoft.com/office/drawing/2014/main" id="{18CC9F5F-3561-3040-DEA6-B254D5363ED5}"/>
              </a:ext>
            </a:extLst>
          </p:cNvPr>
          <p:cNvSpPr txBox="1"/>
          <p:nvPr/>
        </p:nvSpPr>
        <p:spPr>
          <a:xfrm>
            <a:off x="503418" y="4982408"/>
            <a:ext cx="17786170" cy="646331"/>
          </a:xfrm>
          <a:prstGeom prst="rect">
            <a:avLst/>
          </a:prstGeom>
          <a:noFill/>
        </p:spPr>
        <p:txBody>
          <a:bodyPr wrap="square" lIns="91440" tIns="45720" rIns="91440" bIns="45720" anchor="t">
            <a:spAutoFit/>
          </a:bodyPr>
          <a:lstStyle/>
          <a:p>
            <a:r>
              <a:rPr lang="nl-NL" sz="3600" b="1" dirty="0">
                <a:latin typeface="HK Grotesk"/>
                <a:ea typeface="Verdana"/>
              </a:rPr>
              <a:t>Doel: </a:t>
            </a:r>
            <a:r>
              <a:rPr lang="nl-NL" sz="3600" dirty="0">
                <a:latin typeface="HK Grotesk"/>
                <a:ea typeface="Verdana"/>
              </a:rPr>
              <a:t>Doorbreken van het patroon van geweld en verwaarlozing (structurele veiligheid) </a:t>
            </a:r>
          </a:p>
        </p:txBody>
      </p:sp>
      <p:sp>
        <p:nvSpPr>
          <p:cNvPr id="6" name="Tekstvak 5">
            <a:extLst>
              <a:ext uri="{FF2B5EF4-FFF2-40B4-BE49-F238E27FC236}">
                <a16:creationId xmlns:a16="http://schemas.microsoft.com/office/drawing/2014/main" id="{C14B4E7F-3E1D-59E7-D2F4-8131BD6DA2BA}"/>
              </a:ext>
            </a:extLst>
          </p:cNvPr>
          <p:cNvSpPr txBox="1"/>
          <p:nvPr/>
        </p:nvSpPr>
        <p:spPr>
          <a:xfrm>
            <a:off x="503418" y="5920347"/>
            <a:ext cx="13170569" cy="4601260"/>
          </a:xfrm>
          <a:prstGeom prst="rect">
            <a:avLst/>
          </a:prstGeom>
          <a:noFill/>
        </p:spPr>
        <p:txBody>
          <a:bodyPr wrap="square" lIns="91440" tIns="45720" rIns="91440" bIns="45720" anchor="t">
            <a:spAutoFit/>
          </a:bodyPr>
          <a:lstStyle/>
          <a:p>
            <a:pPr>
              <a:spcAft>
                <a:spcPts val="600"/>
              </a:spcAft>
            </a:pPr>
            <a:r>
              <a:rPr lang="nl-NL" sz="3600" b="1" dirty="0">
                <a:latin typeface="HK Grotesk"/>
                <a:ea typeface="Verdana"/>
              </a:rPr>
              <a:t>Doelgroep: </a:t>
            </a:r>
            <a:r>
              <a:rPr lang="nl-NL" sz="3600" dirty="0">
                <a:latin typeface="HK Grotesk"/>
                <a:ea typeface="Verdana"/>
              </a:rPr>
              <a:t>Er is sprake van structurele onveiligheid waarbij </a:t>
            </a:r>
          </a:p>
          <a:p>
            <a:pPr marL="1028700" lvl="1" indent="-571500">
              <a:buFont typeface="Arial" panose="020B0604020202020204" pitchFamily="34" charset="0"/>
              <a:buChar char="•"/>
            </a:pPr>
            <a:r>
              <a:rPr lang="nl-NL" sz="3600" dirty="0">
                <a:latin typeface="HK Grotesk"/>
                <a:ea typeface="Verdana"/>
              </a:rPr>
              <a:t>Reguliere inzet maximaal is beproefd zonder resultaat</a:t>
            </a:r>
          </a:p>
          <a:p>
            <a:pPr marL="1028700" lvl="1" indent="-571500">
              <a:buFont typeface="Arial" panose="020B0604020202020204" pitchFamily="34" charset="0"/>
              <a:buChar char="•"/>
            </a:pPr>
            <a:r>
              <a:rPr lang="nl-NL" sz="3600" dirty="0">
                <a:latin typeface="HK Grotesk"/>
                <a:ea typeface="Verdana"/>
              </a:rPr>
              <a:t>Geen alternatieve aanpak in reguliere aanbod</a:t>
            </a:r>
          </a:p>
          <a:p>
            <a:pPr marL="1028700" lvl="1" indent="-571500">
              <a:buFont typeface="Arial" panose="020B0604020202020204" pitchFamily="34" charset="0"/>
              <a:buChar char="•"/>
            </a:pPr>
            <a:r>
              <a:rPr lang="nl-NL" sz="3600" dirty="0">
                <a:latin typeface="HK Grotesk"/>
                <a:ea typeface="Verdana"/>
              </a:rPr>
              <a:t>Problematiek op meerdere leefgebieden zijn</a:t>
            </a:r>
          </a:p>
          <a:p>
            <a:pPr marL="1028700" lvl="1" indent="-571500">
              <a:buFont typeface="Arial" panose="020B0604020202020204" pitchFamily="34" charset="0"/>
              <a:buChar char="•"/>
            </a:pPr>
            <a:r>
              <a:rPr lang="nl-NL" sz="3600" dirty="0">
                <a:latin typeface="HK Grotesk"/>
                <a:ea typeface="Verdana"/>
              </a:rPr>
              <a:t>Risicofactoren aanwezig zijn voor (escalatie van) geweld </a:t>
            </a:r>
          </a:p>
          <a:p>
            <a:pPr lvl="1"/>
            <a:endParaRPr lang="nl-NL" sz="3600" dirty="0">
              <a:latin typeface="HK Grotesk"/>
              <a:ea typeface="Verdana"/>
            </a:endParaRPr>
          </a:p>
          <a:p>
            <a:endParaRPr lang="nl-NL" sz="3600" dirty="0">
              <a:latin typeface="HK Grotesk"/>
              <a:ea typeface="Verdana"/>
            </a:endParaRPr>
          </a:p>
          <a:p>
            <a:endParaRPr lang="nl-NL" sz="3600" dirty="0">
              <a:latin typeface="HK Grotesk"/>
              <a:ea typeface="Verdana"/>
            </a:endParaRPr>
          </a:p>
        </p:txBody>
      </p:sp>
      <p:pic>
        <p:nvPicPr>
          <p:cNvPr id="2" name="Afbeelding 1">
            <a:extLst>
              <a:ext uri="{FF2B5EF4-FFF2-40B4-BE49-F238E27FC236}">
                <a16:creationId xmlns:a16="http://schemas.microsoft.com/office/drawing/2014/main" id="{6C9F9129-1014-F36F-B462-09DA20BF20EE}"/>
              </a:ext>
            </a:extLst>
          </p:cNvPr>
          <p:cNvPicPr>
            <a:picLocks noChangeAspect="1"/>
          </p:cNvPicPr>
          <p:nvPr/>
        </p:nvPicPr>
        <p:blipFill>
          <a:blip r:embed="rId5"/>
          <a:stretch>
            <a:fillRect/>
          </a:stretch>
        </p:blipFill>
        <p:spPr>
          <a:xfrm>
            <a:off x="15991873" y="9062358"/>
            <a:ext cx="617798" cy="617798"/>
          </a:xfrm>
          <a:prstGeom prst="rect">
            <a:avLst/>
          </a:prstGeom>
        </p:spPr>
      </p:pic>
    </p:spTree>
    <p:extLst>
      <p:ext uri="{BB962C8B-B14F-4D97-AF65-F5344CB8AC3E}">
        <p14:creationId xmlns:p14="http://schemas.microsoft.com/office/powerpoint/2010/main" val="1940638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F4D5052F-B141-F31E-0A08-68EF14210820}"/>
              </a:ext>
            </a:extLst>
          </p:cNvPr>
          <p:cNvSpPr>
            <a:spLocks noGrp="1"/>
          </p:cNvSpPr>
          <p:nvPr>
            <p:ph type="body" sz="quarter" idx="12"/>
          </p:nvPr>
        </p:nvSpPr>
        <p:spPr>
          <a:xfrm>
            <a:off x="967700" y="982699"/>
            <a:ext cx="14833432" cy="940245"/>
          </a:xfrm>
        </p:spPr>
        <p:txBody>
          <a:bodyPr/>
          <a:lstStyle/>
          <a:p>
            <a:r>
              <a:rPr lang="nl-NL"/>
              <a:t>Wat….is MDA++ </a:t>
            </a:r>
          </a:p>
        </p:txBody>
      </p:sp>
      <p:sp>
        <p:nvSpPr>
          <p:cNvPr id="10" name="Rechthoek 9" descr="Oog">
            <a:extLst>
              <a:ext uri="{FF2B5EF4-FFF2-40B4-BE49-F238E27FC236}">
                <a16:creationId xmlns:a16="http://schemas.microsoft.com/office/drawing/2014/main" id="{8EFC41CA-CAEB-934B-47BD-70C1CB11A6E7}"/>
              </a:ext>
            </a:extLst>
          </p:cNvPr>
          <p:cNvSpPr/>
          <p:nvPr/>
        </p:nvSpPr>
        <p:spPr>
          <a:xfrm>
            <a:off x="606627" y="952885"/>
            <a:ext cx="970059" cy="97005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
        <p:nvSpPr>
          <p:cNvPr id="12" name="Afgeronde rechthoek 9">
            <a:extLst>
              <a:ext uri="{FF2B5EF4-FFF2-40B4-BE49-F238E27FC236}">
                <a16:creationId xmlns:a16="http://schemas.microsoft.com/office/drawing/2014/main" id="{BC4F16F5-911E-9B57-73C6-EF1667E79035}"/>
              </a:ext>
            </a:extLst>
          </p:cNvPr>
          <p:cNvSpPr/>
          <p:nvPr/>
        </p:nvSpPr>
        <p:spPr>
          <a:xfrm>
            <a:off x="227283" y="343966"/>
            <a:ext cx="16921727" cy="166169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defTabSz="1371691"/>
            <a:endParaRPr lang="nl-NL" sz="2700">
              <a:solidFill>
                <a:prstClr val="black">
                  <a:hueOff val="0"/>
                  <a:satOff val="0"/>
                  <a:lumOff val="0"/>
                  <a:alphaOff val="0"/>
                </a:prstClr>
              </a:solidFill>
              <a:latin typeface="Calibri" panose="020F0502020204030204"/>
            </a:endParaRPr>
          </a:p>
        </p:txBody>
      </p:sp>
      <p:sp>
        <p:nvSpPr>
          <p:cNvPr id="7" name="Tekstvak 5">
            <a:extLst>
              <a:ext uri="{FF2B5EF4-FFF2-40B4-BE49-F238E27FC236}">
                <a16:creationId xmlns:a16="http://schemas.microsoft.com/office/drawing/2014/main" id="{3E220AC1-7CD3-BC2B-BC2E-D3AE24271455}"/>
              </a:ext>
            </a:extLst>
          </p:cNvPr>
          <p:cNvSpPr txBox="1"/>
          <p:nvPr/>
        </p:nvSpPr>
        <p:spPr>
          <a:xfrm>
            <a:off x="227283" y="2569019"/>
            <a:ext cx="17442879" cy="6494085"/>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nl-NL" sz="3200" dirty="0">
                <a:latin typeface="HK Grotesk"/>
                <a:ea typeface="Verdana"/>
              </a:rPr>
              <a:t>Geen aanbod, maar een </a:t>
            </a:r>
            <a:r>
              <a:rPr lang="nl-NL" sz="3200" b="1" dirty="0">
                <a:latin typeface="HK Grotesk"/>
                <a:ea typeface="Verdana"/>
              </a:rPr>
              <a:t>samenwerkingsstructuur</a:t>
            </a:r>
          </a:p>
          <a:p>
            <a:endParaRPr lang="nl-NL" sz="3200" dirty="0">
              <a:latin typeface="HK Grotesk"/>
              <a:ea typeface="Verdana"/>
            </a:endParaRPr>
          </a:p>
          <a:p>
            <a:pPr marL="457200" indent="-457200">
              <a:buFont typeface="Arial" panose="020B0604020202020204" pitchFamily="34" charset="0"/>
              <a:buChar char="•"/>
            </a:pPr>
            <a:r>
              <a:rPr lang="nl-NL" sz="3200" dirty="0">
                <a:latin typeface="HK Grotesk"/>
                <a:ea typeface="Verdana"/>
              </a:rPr>
              <a:t>Zet in op: </a:t>
            </a:r>
          </a:p>
          <a:p>
            <a:endParaRPr lang="nl-NL" sz="3200" dirty="0">
              <a:latin typeface="HK Grotesk"/>
              <a:ea typeface="Verdana"/>
            </a:endParaRPr>
          </a:p>
          <a:p>
            <a:pPr marL="914400" lvl="1" indent="-457200">
              <a:buFont typeface="Arial" panose="020B0604020202020204" pitchFamily="34" charset="0"/>
              <a:buChar char="•"/>
            </a:pPr>
            <a:r>
              <a:rPr lang="nl-NL" sz="3200" b="1" dirty="0">
                <a:latin typeface="HK Grotesk"/>
                <a:ea typeface="+mn-lt"/>
                <a:cs typeface="+mn-lt"/>
              </a:rPr>
              <a:t>Méér samenwerking </a:t>
            </a:r>
            <a:r>
              <a:rPr lang="nl-NL" sz="3200" dirty="0">
                <a:latin typeface="HK Grotesk"/>
                <a:ea typeface="+mn-lt"/>
                <a:cs typeface="+mn-lt"/>
              </a:rPr>
              <a:t>(netwerk i.p.v. keten; vanuit huishouden i.p.v. eigen organisatie)</a:t>
            </a:r>
          </a:p>
          <a:p>
            <a:pPr lvl="1"/>
            <a:endParaRPr lang="nl-NL" sz="3200" dirty="0">
              <a:latin typeface="HK Grotesk"/>
              <a:ea typeface="+mn-lt"/>
              <a:cs typeface="+mn-lt"/>
            </a:endParaRPr>
          </a:p>
          <a:p>
            <a:pPr marL="914400" lvl="1" indent="-457200">
              <a:buFont typeface="Arial" panose="020B0604020202020204" pitchFamily="34" charset="0"/>
              <a:buChar char="•"/>
            </a:pPr>
            <a:r>
              <a:rPr lang="nl-NL" sz="3200" b="1" dirty="0">
                <a:latin typeface="HK Grotesk"/>
                <a:ea typeface="+mn-lt"/>
                <a:cs typeface="+mn-lt"/>
              </a:rPr>
              <a:t>Méér tijd </a:t>
            </a:r>
            <a:r>
              <a:rPr lang="nl-NL" sz="3200" dirty="0">
                <a:latin typeface="HK Grotesk"/>
                <a:ea typeface="+mn-lt"/>
                <a:cs typeface="+mn-lt"/>
              </a:rPr>
              <a:t>(grondige analyse en monitoring; ‘zo lang betrokken als nodig’)</a:t>
            </a:r>
          </a:p>
          <a:p>
            <a:pPr marL="914400" lvl="1" indent="-457200">
              <a:buFont typeface="Arial" panose="020B0604020202020204" pitchFamily="34" charset="0"/>
              <a:buChar char="•"/>
            </a:pPr>
            <a:endParaRPr lang="nl-NL" sz="3200" dirty="0">
              <a:latin typeface="HK Grotesk"/>
              <a:ea typeface="+mn-lt"/>
              <a:cs typeface="+mn-lt"/>
            </a:endParaRPr>
          </a:p>
          <a:p>
            <a:pPr marL="914400" lvl="1" indent="-457200">
              <a:buFont typeface="Arial" panose="020B0604020202020204" pitchFamily="34" charset="0"/>
              <a:buChar char="•"/>
            </a:pPr>
            <a:r>
              <a:rPr lang="nl-NL" sz="3200" b="1" dirty="0">
                <a:latin typeface="HK Grotesk"/>
                <a:ea typeface="+mn-lt"/>
                <a:cs typeface="+mn-lt"/>
              </a:rPr>
              <a:t>Méér kennis en expertise </a:t>
            </a:r>
            <a:r>
              <a:rPr lang="nl-NL" sz="3200" dirty="0">
                <a:latin typeface="HK Grotesk"/>
                <a:ea typeface="+mn-lt"/>
                <a:cs typeface="+mn-lt"/>
              </a:rPr>
              <a:t>(inzicht in dynamiek en patronen van geweld; systeemgericht; inzet van passende expertise op het juiste moment)</a:t>
            </a:r>
          </a:p>
          <a:p>
            <a:pPr lvl="1"/>
            <a:r>
              <a:rPr lang="nl-NL" sz="3200" dirty="0">
                <a:latin typeface="HK Grotesk"/>
                <a:ea typeface="+mn-lt"/>
                <a:cs typeface="+mn-lt"/>
              </a:rPr>
              <a:t> </a:t>
            </a:r>
          </a:p>
          <a:p>
            <a:pPr marL="914400" lvl="1" indent="-457200">
              <a:buFont typeface="Arial" panose="020B0604020202020204" pitchFamily="34" charset="0"/>
              <a:buChar char="•"/>
            </a:pPr>
            <a:r>
              <a:rPr lang="nl-NL" sz="3200" b="1" dirty="0">
                <a:latin typeface="HK Grotesk"/>
                <a:ea typeface="+mn-lt"/>
                <a:cs typeface="+mn-lt"/>
              </a:rPr>
              <a:t>Méér aandacht </a:t>
            </a:r>
            <a:r>
              <a:rPr lang="nl-NL" sz="3200" dirty="0">
                <a:latin typeface="HK Grotesk"/>
                <a:ea typeface="+mn-lt"/>
                <a:cs typeface="+mn-lt"/>
              </a:rPr>
              <a:t>(Betrekken van cliënten; eén regisseur voor het gezin)</a:t>
            </a:r>
          </a:p>
          <a:p>
            <a:endParaRPr lang="nl-NL" sz="3200" dirty="0">
              <a:latin typeface="Verdana"/>
              <a:ea typeface="Verdana"/>
            </a:endParaRPr>
          </a:p>
        </p:txBody>
      </p:sp>
      <p:sp>
        <p:nvSpPr>
          <p:cNvPr id="3" name="Tekstvak 2">
            <a:extLst>
              <a:ext uri="{FF2B5EF4-FFF2-40B4-BE49-F238E27FC236}">
                <a16:creationId xmlns:a16="http://schemas.microsoft.com/office/drawing/2014/main" id="{D28A845A-3E3D-A6F6-F996-36FF025FA96D}"/>
              </a:ext>
            </a:extLst>
          </p:cNvPr>
          <p:cNvSpPr txBox="1"/>
          <p:nvPr/>
        </p:nvSpPr>
        <p:spPr>
          <a:xfrm>
            <a:off x="2340730" y="149490"/>
            <a:ext cx="10851295" cy="24166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3477" tIns="253477" rIns="253477" bIns="253477" numCol="1" spcCol="1270" anchor="ctr" anchorCtr="0">
            <a:noAutofit/>
          </a:bodyPr>
          <a:lstStyle/>
          <a:p>
            <a:pPr defTabSz="1133551">
              <a:spcBef>
                <a:spcPct val="0"/>
              </a:spcBef>
              <a:spcAft>
                <a:spcPct val="35000"/>
              </a:spcAft>
            </a:pPr>
            <a:r>
              <a:rPr lang="nl-NL" sz="6600">
                <a:solidFill>
                  <a:srgbClr val="2A8BBF"/>
                </a:solidFill>
                <a:latin typeface="Calibri" panose="020F0502020204030204"/>
              </a:rPr>
              <a:t>Wat is MDA++ ? </a:t>
            </a:r>
            <a:endParaRPr lang="en-US" sz="6600">
              <a:solidFill>
                <a:srgbClr val="2A8BBF"/>
              </a:solidFill>
              <a:latin typeface="Calibri" panose="020F0502020204030204"/>
            </a:endParaRPr>
          </a:p>
        </p:txBody>
      </p:sp>
      <p:sp>
        <p:nvSpPr>
          <p:cNvPr id="6" name="Rechthoek 5" descr="Oog">
            <a:extLst>
              <a:ext uri="{FF2B5EF4-FFF2-40B4-BE49-F238E27FC236}">
                <a16:creationId xmlns:a16="http://schemas.microsoft.com/office/drawing/2014/main" id="{34319366-DE10-AF6E-B554-1B3A9BDAC89E}"/>
              </a:ext>
            </a:extLst>
          </p:cNvPr>
          <p:cNvSpPr/>
          <p:nvPr/>
        </p:nvSpPr>
        <p:spPr>
          <a:xfrm>
            <a:off x="726421" y="688380"/>
            <a:ext cx="1317281" cy="131728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pPr defTabSz="1371691"/>
            <a:endParaRPr lang="nl-NL" sz="2700">
              <a:solidFill>
                <a:prstClr val="white"/>
              </a:solidFill>
              <a:latin typeface="Calibri" panose="020F0502020204030204"/>
            </a:endParaRPr>
          </a:p>
        </p:txBody>
      </p:sp>
      <p:pic>
        <p:nvPicPr>
          <p:cNvPr id="2" name="Afbeelding 1">
            <a:extLst>
              <a:ext uri="{FF2B5EF4-FFF2-40B4-BE49-F238E27FC236}">
                <a16:creationId xmlns:a16="http://schemas.microsoft.com/office/drawing/2014/main" id="{1FB16656-43FC-D33E-78BF-F75E51762980}"/>
              </a:ext>
            </a:extLst>
          </p:cNvPr>
          <p:cNvPicPr>
            <a:picLocks noChangeAspect="1"/>
          </p:cNvPicPr>
          <p:nvPr/>
        </p:nvPicPr>
        <p:blipFill>
          <a:blip r:embed="rId5"/>
          <a:stretch>
            <a:fillRect/>
          </a:stretch>
        </p:blipFill>
        <p:spPr>
          <a:xfrm>
            <a:off x="15991873" y="9062358"/>
            <a:ext cx="617798" cy="617798"/>
          </a:xfrm>
          <a:prstGeom prst="rect">
            <a:avLst/>
          </a:prstGeom>
        </p:spPr>
      </p:pic>
    </p:spTree>
    <p:extLst>
      <p:ext uri="{BB962C8B-B14F-4D97-AF65-F5344CB8AC3E}">
        <p14:creationId xmlns:p14="http://schemas.microsoft.com/office/powerpoint/2010/main" val="2788176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5F6A0-E16F-5C2F-4C01-3DFF745B2FDA}"/>
            </a:ext>
          </a:extLst>
        </p:cNvPr>
        <p:cNvGrpSpPr/>
        <p:nvPr/>
      </p:nvGrpSpPr>
      <p:grpSpPr>
        <a:xfrm>
          <a:off x="0" y="0"/>
          <a:ext cx="0" cy="0"/>
          <a:chOff x="0" y="0"/>
          <a:chExt cx="0" cy="0"/>
        </a:xfrm>
      </p:grpSpPr>
      <p:sp>
        <p:nvSpPr>
          <p:cNvPr id="2" name="Afgeronde rechthoek 9">
            <a:extLst>
              <a:ext uri="{FF2B5EF4-FFF2-40B4-BE49-F238E27FC236}">
                <a16:creationId xmlns:a16="http://schemas.microsoft.com/office/drawing/2014/main" id="{CD156179-0FC9-B179-DC16-2A47BE5AA858}"/>
              </a:ext>
            </a:extLst>
          </p:cNvPr>
          <p:cNvSpPr/>
          <p:nvPr/>
        </p:nvSpPr>
        <p:spPr>
          <a:xfrm>
            <a:off x="244868" y="252471"/>
            <a:ext cx="16921727" cy="166169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defTabSz="1371691"/>
            <a:endParaRPr lang="nl-NL" sz="2700">
              <a:solidFill>
                <a:prstClr val="black">
                  <a:hueOff val="0"/>
                  <a:satOff val="0"/>
                  <a:lumOff val="0"/>
                  <a:alphaOff val="0"/>
                </a:prstClr>
              </a:solidFill>
              <a:latin typeface="Calibri" panose="020F0502020204030204"/>
            </a:endParaRPr>
          </a:p>
        </p:txBody>
      </p:sp>
      <p:sp>
        <p:nvSpPr>
          <p:cNvPr id="5" name="Rechthoek 5" descr="Oog">
            <a:extLst>
              <a:ext uri="{FF2B5EF4-FFF2-40B4-BE49-F238E27FC236}">
                <a16:creationId xmlns:a16="http://schemas.microsoft.com/office/drawing/2014/main" id="{EBBEFAE8-1FA9-C2AB-DE67-2E3B95911F27}"/>
              </a:ext>
            </a:extLst>
          </p:cNvPr>
          <p:cNvSpPr/>
          <p:nvPr/>
        </p:nvSpPr>
        <p:spPr>
          <a:xfrm>
            <a:off x="708835" y="505606"/>
            <a:ext cx="1317281" cy="131728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pPr defTabSz="1371691"/>
            <a:endParaRPr lang="nl-NL" sz="2700">
              <a:solidFill>
                <a:prstClr val="white"/>
              </a:solidFill>
              <a:latin typeface="Calibri" panose="020F0502020204030204"/>
            </a:endParaRPr>
          </a:p>
        </p:txBody>
      </p:sp>
      <p:sp>
        <p:nvSpPr>
          <p:cNvPr id="6" name="Tekstvak 2">
            <a:extLst>
              <a:ext uri="{FF2B5EF4-FFF2-40B4-BE49-F238E27FC236}">
                <a16:creationId xmlns:a16="http://schemas.microsoft.com/office/drawing/2014/main" id="{757DD9D1-8665-1B1D-9750-FAFBB83C9E39}"/>
              </a:ext>
            </a:extLst>
          </p:cNvPr>
          <p:cNvSpPr txBox="1"/>
          <p:nvPr/>
        </p:nvSpPr>
        <p:spPr>
          <a:xfrm>
            <a:off x="2331673" y="-33500"/>
            <a:ext cx="14529365" cy="24166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3477" tIns="253477" rIns="253477" bIns="253477" numCol="1" spcCol="1270" anchor="ctr" anchorCtr="0">
            <a:noAutofit/>
          </a:bodyPr>
          <a:lstStyle/>
          <a:p>
            <a:pPr defTabSz="1133551">
              <a:spcBef>
                <a:spcPct val="0"/>
              </a:spcBef>
              <a:spcAft>
                <a:spcPct val="35000"/>
              </a:spcAft>
            </a:pPr>
            <a:r>
              <a:rPr lang="nl-NL" sz="6600" dirty="0">
                <a:solidFill>
                  <a:srgbClr val="2A8BBF"/>
                </a:solidFill>
                <a:latin typeface="Calibri" panose="020F0502020204030204"/>
              </a:rPr>
              <a:t>MDA++ versus Toekomstscenario</a:t>
            </a:r>
            <a:endParaRPr lang="en-US" sz="6600" dirty="0">
              <a:solidFill>
                <a:srgbClr val="2A8BBF"/>
              </a:solidFill>
              <a:latin typeface="Calibri" panose="020F0502020204030204"/>
            </a:endParaRPr>
          </a:p>
        </p:txBody>
      </p:sp>
      <p:sp>
        <p:nvSpPr>
          <p:cNvPr id="7" name="Content Placeholder 6">
            <a:extLst>
              <a:ext uri="{FF2B5EF4-FFF2-40B4-BE49-F238E27FC236}">
                <a16:creationId xmlns:a16="http://schemas.microsoft.com/office/drawing/2014/main" id="{C2E08F6A-2899-105E-B0B6-F79644DF1247}"/>
              </a:ext>
            </a:extLst>
          </p:cNvPr>
          <p:cNvSpPr>
            <a:spLocks noGrp="1"/>
          </p:cNvSpPr>
          <p:nvPr>
            <p:ph idx="1"/>
          </p:nvPr>
        </p:nvSpPr>
        <p:spPr/>
        <p:txBody>
          <a:bodyPr/>
          <a:lstStyle/>
          <a:p>
            <a:pPr marL="0" indent="0">
              <a:buNone/>
            </a:pPr>
            <a:endParaRPr lang="nl-NL" dirty="0"/>
          </a:p>
        </p:txBody>
      </p:sp>
      <p:pic>
        <p:nvPicPr>
          <p:cNvPr id="3" name="Graphic 2">
            <a:extLst>
              <a:ext uri="{FF2B5EF4-FFF2-40B4-BE49-F238E27FC236}">
                <a16:creationId xmlns:a16="http://schemas.microsoft.com/office/drawing/2014/main" id="{4B0E94E9-F799-29F9-75FD-5598F9E183C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08835" y="2544360"/>
            <a:ext cx="7833567" cy="5199868"/>
          </a:xfrm>
          <a:prstGeom prst="rect">
            <a:avLst/>
          </a:prstGeom>
        </p:spPr>
      </p:pic>
      <p:sp>
        <p:nvSpPr>
          <p:cNvPr id="9" name="TextBox 8">
            <a:extLst>
              <a:ext uri="{FF2B5EF4-FFF2-40B4-BE49-F238E27FC236}">
                <a16:creationId xmlns:a16="http://schemas.microsoft.com/office/drawing/2014/main" id="{BF619571-17B0-433B-8349-1EF71BED94D7}"/>
              </a:ext>
            </a:extLst>
          </p:cNvPr>
          <p:cNvSpPr txBox="1"/>
          <p:nvPr/>
        </p:nvSpPr>
        <p:spPr>
          <a:xfrm>
            <a:off x="957088" y="8213322"/>
            <a:ext cx="6751216" cy="1569660"/>
          </a:xfrm>
          <a:prstGeom prst="rect">
            <a:avLst/>
          </a:prstGeom>
          <a:noFill/>
        </p:spPr>
        <p:txBody>
          <a:bodyPr wrap="square">
            <a:spAutoFit/>
          </a:bodyPr>
          <a:lstStyle/>
          <a:p>
            <a:r>
              <a:rPr lang="nl-NL" sz="3200" dirty="0">
                <a:latin typeface="HK Grotesk"/>
              </a:rPr>
              <a:t>Vanuit de Visie gefaseerde ketenzorg voor veiligheid, </a:t>
            </a:r>
            <a:r>
              <a:rPr lang="nl-NL" sz="3200" dirty="0" err="1">
                <a:latin typeface="HK Grotesk"/>
              </a:rPr>
              <a:t>risicogestuurde</a:t>
            </a:r>
            <a:r>
              <a:rPr lang="nl-NL" sz="3200" dirty="0">
                <a:latin typeface="HK Grotesk"/>
              </a:rPr>
              <a:t> zorg en herstel (</a:t>
            </a:r>
            <a:r>
              <a:rPr lang="nl-NL" sz="3200" dirty="0" err="1">
                <a:latin typeface="HK Grotesk"/>
              </a:rPr>
              <a:t>Vogtländer</a:t>
            </a:r>
            <a:r>
              <a:rPr lang="nl-NL" sz="3200" dirty="0">
                <a:latin typeface="HK Grotesk"/>
              </a:rPr>
              <a:t> en Van Arum)</a:t>
            </a:r>
          </a:p>
        </p:txBody>
      </p:sp>
      <p:pic>
        <p:nvPicPr>
          <p:cNvPr id="4" name="Graphic 3">
            <a:extLst>
              <a:ext uri="{FF2B5EF4-FFF2-40B4-BE49-F238E27FC236}">
                <a16:creationId xmlns:a16="http://schemas.microsoft.com/office/drawing/2014/main" id="{04F7D1E5-B835-EA6F-8A7F-A1ED6142B63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44794" y="2279281"/>
            <a:ext cx="8647264" cy="5444575"/>
          </a:xfrm>
          <a:prstGeom prst="rect">
            <a:avLst/>
          </a:prstGeom>
        </p:spPr>
      </p:pic>
      <p:sp>
        <p:nvSpPr>
          <p:cNvPr id="10" name="TextBox 9">
            <a:extLst>
              <a:ext uri="{FF2B5EF4-FFF2-40B4-BE49-F238E27FC236}">
                <a16:creationId xmlns:a16="http://schemas.microsoft.com/office/drawing/2014/main" id="{C453D771-5E70-07D0-39D9-5D88DC6333E4}"/>
              </a:ext>
            </a:extLst>
          </p:cNvPr>
          <p:cNvSpPr txBox="1"/>
          <p:nvPr/>
        </p:nvSpPr>
        <p:spPr>
          <a:xfrm rot="2215674">
            <a:off x="10844603" y="5135715"/>
            <a:ext cx="6708235" cy="954107"/>
          </a:xfrm>
          <a:prstGeom prst="rect">
            <a:avLst/>
          </a:prstGeom>
          <a:noFill/>
        </p:spPr>
        <p:txBody>
          <a:bodyPr wrap="square">
            <a:spAutoFit/>
          </a:bodyPr>
          <a:lstStyle/>
          <a:p>
            <a:r>
              <a:rPr lang="nl-NL" sz="5600" dirty="0">
                <a:latin typeface="HK Grotesk"/>
              </a:rPr>
              <a:t>Het Toekomstscenario</a:t>
            </a:r>
          </a:p>
        </p:txBody>
      </p:sp>
      <p:sp>
        <p:nvSpPr>
          <p:cNvPr id="11" name="TextBox 10">
            <a:extLst>
              <a:ext uri="{FF2B5EF4-FFF2-40B4-BE49-F238E27FC236}">
                <a16:creationId xmlns:a16="http://schemas.microsoft.com/office/drawing/2014/main" id="{0EB922CB-4A86-B710-283F-85C1E5D4B129}"/>
              </a:ext>
            </a:extLst>
          </p:cNvPr>
          <p:cNvSpPr txBox="1"/>
          <p:nvPr/>
        </p:nvSpPr>
        <p:spPr>
          <a:xfrm>
            <a:off x="13001175" y="8304960"/>
            <a:ext cx="6602715" cy="584775"/>
          </a:xfrm>
          <a:prstGeom prst="rect">
            <a:avLst/>
          </a:prstGeom>
          <a:noFill/>
        </p:spPr>
        <p:txBody>
          <a:bodyPr wrap="square">
            <a:spAutoFit/>
          </a:bodyPr>
          <a:lstStyle/>
          <a:p>
            <a:r>
              <a:rPr lang="nl-NL" sz="3200" dirty="0">
                <a:latin typeface="HK Grotesk"/>
              </a:rPr>
              <a:t>complexe casuïstiek</a:t>
            </a:r>
          </a:p>
        </p:txBody>
      </p:sp>
      <p:sp>
        <p:nvSpPr>
          <p:cNvPr id="13" name="TextBox 12">
            <a:extLst>
              <a:ext uri="{FF2B5EF4-FFF2-40B4-BE49-F238E27FC236}">
                <a16:creationId xmlns:a16="http://schemas.microsoft.com/office/drawing/2014/main" id="{1A49C81C-0100-2102-154E-76C3227F499F}"/>
              </a:ext>
            </a:extLst>
          </p:cNvPr>
          <p:cNvSpPr txBox="1"/>
          <p:nvPr/>
        </p:nvSpPr>
        <p:spPr>
          <a:xfrm>
            <a:off x="9979681" y="8324838"/>
            <a:ext cx="3080336" cy="584775"/>
          </a:xfrm>
          <a:prstGeom prst="rect">
            <a:avLst/>
          </a:prstGeom>
          <a:noFill/>
        </p:spPr>
        <p:txBody>
          <a:bodyPr wrap="square">
            <a:spAutoFit/>
          </a:bodyPr>
          <a:lstStyle/>
          <a:p>
            <a:r>
              <a:rPr lang="nl-NL" sz="3200" dirty="0">
                <a:latin typeface="HK Grotesk"/>
              </a:rPr>
              <a:t>Van preventie tot </a:t>
            </a:r>
            <a:endParaRPr lang="nl-NL" sz="3200" dirty="0"/>
          </a:p>
        </p:txBody>
      </p:sp>
    </p:spTree>
    <p:extLst>
      <p:ext uri="{BB962C8B-B14F-4D97-AF65-F5344CB8AC3E}">
        <p14:creationId xmlns:p14="http://schemas.microsoft.com/office/powerpoint/2010/main" val="359257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E_GZW_Powerpoint-template_branded" id="{1CE49C8D-04D6-9746-8161-ED445B880FDF}" vid="{233947B8-3281-404E-B598-84EE97B17652}"/>
    </a:ext>
  </a:extLst>
</a:theme>
</file>

<file path=ppt/theme/theme2.xml><?xml version="1.0" encoding="utf-8"?>
<a:theme xmlns:a="http://schemas.openxmlformats.org/drawingml/2006/main" name="Blanco slide">
  <a:themeElements>
    <a:clrScheme name="Avans Hogeschool">
      <a:dk1>
        <a:srgbClr val="FFFFFF"/>
      </a:dk1>
      <a:lt1>
        <a:srgbClr val="151515"/>
      </a:lt1>
      <a:dk2>
        <a:srgbClr val="D8D8D8"/>
      </a:dk2>
      <a:lt2>
        <a:srgbClr val="A5A5A5"/>
      </a:lt2>
      <a:accent1>
        <a:srgbClr val="C6002A"/>
      </a:accent1>
      <a:accent2>
        <a:srgbClr val="2A8BBF"/>
      </a:accent2>
      <a:accent3>
        <a:srgbClr val="009497"/>
      </a:accent3>
      <a:accent4>
        <a:srgbClr val="8F9C1B"/>
      </a:accent4>
      <a:accent5>
        <a:srgbClr val="BD4A91"/>
      </a:accent5>
      <a:accent6>
        <a:srgbClr val="F08830"/>
      </a:accent6>
      <a:hlink>
        <a:srgbClr val="C6002A"/>
      </a:hlink>
      <a:folHlink>
        <a:srgbClr val="C6002A"/>
      </a:folHlink>
    </a:clrScheme>
    <a:fontScheme name="Avans Hogeschoo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0808A0A1-662F-494C-BF0B-C7E20D199D5C}" vid="{4F9CDC23-C111-4912-823C-B813AB148F76}"/>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15915CB5705944A8EE3FA1BB4B8194" ma:contentTypeVersion="4" ma:contentTypeDescription="Een nieuw document maken." ma:contentTypeScope="" ma:versionID="d2ea168469410b97dd1d3605be04dbfa">
  <xsd:schema xmlns:xsd="http://www.w3.org/2001/XMLSchema" xmlns:xs="http://www.w3.org/2001/XMLSchema" xmlns:p="http://schemas.microsoft.com/office/2006/metadata/properties" xmlns:ns2="b1ad7e05-0a71-40a5-b913-7983fdf5f277" targetNamespace="http://schemas.microsoft.com/office/2006/metadata/properties" ma:root="true" ma:fieldsID="9107584a6649aa1fa6d0feeac10bd415" ns2:_="">
    <xsd:import namespace="b1ad7e05-0a71-40a5-b913-7983fdf5f27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d7e05-0a71-40a5-b913-7983fdf5f2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D053A5-DB60-4B5C-99DD-EBC325ABAACB}">
  <ds:schemaRefs>
    <ds:schemaRef ds:uri="b1ad7e05-0a71-40a5-b913-7983fdf5f27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E34DC9C-DD4D-419C-A659-2BBC72AD7B73}">
  <ds:schemaRefs>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purl.org/dc/dcmitype/"/>
    <ds:schemaRef ds:uri="b1ad7e05-0a71-40a5-b913-7983fdf5f277"/>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C39BDCAF-9672-4C4A-BB7A-CBF3937EFF38}">
  <ds:schemaRefs>
    <ds:schemaRef ds:uri="http://schemas.microsoft.com/sharepoint/v3/contenttype/forms"/>
  </ds:schemaRefs>
</ds:datastoreItem>
</file>

<file path=docMetadata/LabelInfo.xml><?xml version="1.0" encoding="utf-8"?>
<clbl:labelList xmlns:clbl="http://schemas.microsoft.com/office/2020/mipLabelMetadata">
  <clbl:label id="{87c50b58-2ef2-423d-a4db-1fa7c84efcfa}" enabled="0" method="" siteId="{87c50b58-2ef2-423d-a4db-1fa7c84efcfa}" removed="1"/>
</clbl:labelList>
</file>

<file path=docProps/app.xml><?xml version="1.0" encoding="utf-8"?>
<Properties xmlns="http://schemas.openxmlformats.org/officeDocument/2006/extended-properties" xmlns:vt="http://schemas.openxmlformats.org/officeDocument/2006/docPropsVTypes">
  <Template/>
  <TotalTime>0</TotalTime>
  <Words>1763</Words>
  <Application>Microsoft Office PowerPoint</Application>
  <PresentationFormat>Aangepast</PresentationFormat>
  <Paragraphs>344</Paragraphs>
  <Slides>37</Slides>
  <Notes>37</Notes>
  <HiddenSlides>5</HiddenSlides>
  <MMClips>2</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37</vt:i4>
      </vt:variant>
    </vt:vector>
  </HeadingPairs>
  <TitlesOfParts>
    <vt:vector size="46" baseType="lpstr">
      <vt:lpstr>Arial</vt:lpstr>
      <vt:lpstr>Calibri</vt:lpstr>
      <vt:lpstr>Frutiger LT Std 55 Roman</vt:lpstr>
      <vt:lpstr>HK Grotesk</vt:lpstr>
      <vt:lpstr>HK Grotesk Medium</vt:lpstr>
      <vt:lpstr>Verdana</vt:lpstr>
      <vt:lpstr>Wingdings</vt:lpstr>
      <vt:lpstr>Office Theme</vt:lpstr>
      <vt:lpstr>Blanco slide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Wijnbergen, A.J. - BD/DGSB/TKG</cp:lastModifiedBy>
  <cp:revision>35</cp:revision>
  <cp:lastPrinted>2025-06-11T06:34:53Z</cp:lastPrinted>
  <dcterms:created xsi:type="dcterms:W3CDTF">2023-05-31T07:10:57Z</dcterms:created>
  <dcterms:modified xsi:type="dcterms:W3CDTF">2025-06-23T09:12:03Z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0x010100D115915CB5705944A8EE3FA1BB4B8194</vt:lpwstr>
  </property>
  <property fmtid="{D5CDD505-2E9C-101B-9397-08002B2CF9AE}" pid="3" name="MediaServiceImageTags">
    <vt:lpwstr/>
  </property>
</Properties>
</file>