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1" r:id="rId6"/>
    <p:sldMasterId id="2147483692" r:id="rId7"/>
    <p:sldMasterId id="2147483724" r:id="rId8"/>
    <p:sldMasterId id="2147483747" r:id="rId9"/>
    <p:sldMasterId id="2147483768" r:id="rId10"/>
  </p:sldMasterIdLst>
  <p:notesMasterIdLst>
    <p:notesMasterId r:id="rId52"/>
  </p:notesMasterIdLst>
  <p:sldIdLst>
    <p:sldId id="576" r:id="rId11"/>
    <p:sldId id="582" r:id="rId12"/>
    <p:sldId id="1186" r:id="rId13"/>
    <p:sldId id="433" r:id="rId14"/>
    <p:sldId id="591" r:id="rId15"/>
    <p:sldId id="1204" r:id="rId16"/>
    <p:sldId id="1181" r:id="rId17"/>
    <p:sldId id="1200" r:id="rId18"/>
    <p:sldId id="1220" r:id="rId19"/>
    <p:sldId id="1221" r:id="rId20"/>
    <p:sldId id="1191" r:id="rId21"/>
    <p:sldId id="1206" r:id="rId22"/>
    <p:sldId id="559" r:id="rId23"/>
    <p:sldId id="374" r:id="rId24"/>
    <p:sldId id="1187" r:id="rId25"/>
    <p:sldId id="407" r:id="rId26"/>
    <p:sldId id="431" r:id="rId27"/>
    <p:sldId id="1183" r:id="rId28"/>
    <p:sldId id="1189" r:id="rId29"/>
    <p:sldId id="564" r:id="rId30"/>
    <p:sldId id="1190" r:id="rId31"/>
    <p:sldId id="1210" r:id="rId32"/>
    <p:sldId id="615" r:id="rId33"/>
    <p:sldId id="1172" r:id="rId34"/>
    <p:sldId id="1169" r:id="rId35"/>
    <p:sldId id="1184" r:id="rId36"/>
    <p:sldId id="858" r:id="rId37"/>
    <p:sldId id="262" r:id="rId38"/>
    <p:sldId id="1219" r:id="rId39"/>
    <p:sldId id="1192" r:id="rId40"/>
    <p:sldId id="1211" r:id="rId41"/>
    <p:sldId id="1201" r:id="rId42"/>
    <p:sldId id="271" r:id="rId43"/>
    <p:sldId id="1182" r:id="rId44"/>
    <p:sldId id="1212" r:id="rId45"/>
    <p:sldId id="1202" r:id="rId46"/>
    <p:sldId id="617" r:id="rId47"/>
    <p:sldId id="1214" r:id="rId48"/>
    <p:sldId id="618" r:id="rId49"/>
    <p:sldId id="1218" r:id="rId50"/>
    <p:sldId id="600" r:id="rId5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2C4A55-C7DF-3C6A-9931-C8BE6654198C}" name="Marieke Blanken" initials="MB" userId="S::m.blanken@bureauqueste.nl::ea77580f-5619-4209-a60a-b78b0476f213" providerId="AD"/>
  <p188:author id="{EAEFEA6E-A17B-F9BF-9017-8A09466EBC6E}" name="Trijntje Kootstra" initials="TK" userId="cca415f792d2615d" providerId="Windows Live"/>
  <p188:author id="{F5898D8E-B726-7AE6-BDB1-8DCC556CB0D9}" name="Katrien de Vaan" initials="KdV" userId="S::Katrien.de.Vaan@Regioplan.nl::45e9664c-22c6-4bfd-87ca-89c2543faf5f" providerId="AD"/>
  <p188:author id="{87F2A5A4-C7AA-E73D-8ABA-B153A3675DE0}" name="Els van der Weele" initials="Ev" userId="b96b84f4c70787e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C7"/>
    <a:srgbClr val="8BB3E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07" autoAdjust="0"/>
    <p:restoredTop sz="76735" autoAdjust="0"/>
  </p:normalViewPr>
  <p:slideViewPr>
    <p:cSldViewPr snapToGrid="0">
      <p:cViewPr varScale="1">
        <p:scale>
          <a:sx n="97" d="100"/>
          <a:sy n="97" d="100"/>
        </p:scale>
        <p:origin x="8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A4CCD-8445-4192-9BE8-D137A63B0FD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nl-NL"/>
        </a:p>
      </dgm:t>
    </dgm:pt>
    <dgm:pt modelId="{BBFEB27A-1A30-4419-8C3A-19FDCCCD9826}">
      <dgm:prSet phldrT="[Tekst]" custT="1"/>
      <dgm:spPr>
        <a:solidFill>
          <a:srgbClr val="007BC7"/>
        </a:solidFill>
      </dgm:spPr>
      <dgm:t>
        <a:bodyPr/>
        <a:lstStyle/>
        <a:p>
          <a:r>
            <a:rPr lang="nl-NL" sz="1600" dirty="0"/>
            <a:t>Ervaringen proeftuinen en regio’s evalueren en bundelen tot concept werkzame elementen</a:t>
          </a:r>
        </a:p>
      </dgm:t>
    </dgm:pt>
    <dgm:pt modelId="{07963371-2F5D-45B0-8E10-AD655A562EAE}" type="parTrans" cxnId="{F894F8AD-E1ED-4477-AAEB-615BCCBACBEE}">
      <dgm:prSet/>
      <dgm:spPr/>
      <dgm:t>
        <a:bodyPr/>
        <a:lstStyle/>
        <a:p>
          <a:endParaRPr lang="nl-NL"/>
        </a:p>
      </dgm:t>
    </dgm:pt>
    <dgm:pt modelId="{6473A425-AC0F-48F1-B637-1258B4EEDF84}" type="sibTrans" cxnId="{F894F8AD-E1ED-4477-AAEB-615BCCBACBEE}">
      <dgm:prSet/>
      <dgm:spPr/>
      <dgm:t>
        <a:bodyPr/>
        <a:lstStyle/>
        <a:p>
          <a:endParaRPr lang="nl-NL"/>
        </a:p>
      </dgm:t>
    </dgm:pt>
    <dgm:pt modelId="{771F389F-ABE9-4A6D-94C3-FDDD0349F40C}">
      <dgm:prSet phldrT="[Tekst]" custT="1"/>
      <dgm:spPr>
        <a:solidFill>
          <a:srgbClr val="007BC7"/>
        </a:solidFill>
      </dgm:spPr>
      <dgm:t>
        <a:bodyPr/>
        <a:lstStyle/>
        <a:p>
          <a:r>
            <a:rPr lang="nl-NL" sz="1600" dirty="0"/>
            <a:t>Verwerken in o.a. handelingskader en concrete producten.</a:t>
          </a:r>
        </a:p>
      </dgm:t>
    </dgm:pt>
    <dgm:pt modelId="{C714968E-B9FC-4538-9ED6-272E19E06C21}" type="sibTrans" cxnId="{2656C260-51ED-4529-AB8A-CFBF00D059D2}">
      <dgm:prSet/>
      <dgm:spPr/>
      <dgm:t>
        <a:bodyPr/>
        <a:lstStyle/>
        <a:p>
          <a:endParaRPr lang="nl-NL"/>
        </a:p>
      </dgm:t>
    </dgm:pt>
    <dgm:pt modelId="{E5FA8183-BD23-415D-BA2C-26F78BD83870}" type="parTrans" cxnId="{2656C260-51ED-4529-AB8A-CFBF00D059D2}">
      <dgm:prSet/>
      <dgm:spPr/>
      <dgm:t>
        <a:bodyPr/>
        <a:lstStyle/>
        <a:p>
          <a:endParaRPr lang="nl-NL"/>
        </a:p>
      </dgm:t>
    </dgm:pt>
    <dgm:pt modelId="{6EEF2B0A-ED8D-4933-8450-4B4EE579F398}">
      <dgm:prSet custT="1"/>
      <dgm:spPr>
        <a:solidFill>
          <a:srgbClr val="007BC7"/>
        </a:solidFill>
      </dgm:spPr>
      <dgm:t>
        <a:bodyPr/>
        <a:lstStyle/>
        <a:p>
          <a:r>
            <a:rPr lang="nl-NL" sz="1600" dirty="0"/>
            <a:t>Toepassen in proeftuinen en regio’s</a:t>
          </a:r>
        </a:p>
      </dgm:t>
    </dgm:pt>
    <dgm:pt modelId="{7B96526F-F385-4C7B-A13D-F6C120759E93}" type="parTrans" cxnId="{B8A07D1D-DAA1-4023-8092-570C13A866FB}">
      <dgm:prSet/>
      <dgm:spPr/>
      <dgm:t>
        <a:bodyPr/>
        <a:lstStyle/>
        <a:p>
          <a:endParaRPr lang="nl-NL"/>
        </a:p>
      </dgm:t>
    </dgm:pt>
    <dgm:pt modelId="{B477F631-87BC-4A5E-B020-B1AFF30891A4}" type="sibTrans" cxnId="{B8A07D1D-DAA1-4023-8092-570C13A866FB}">
      <dgm:prSet/>
      <dgm:spPr>
        <a:solidFill>
          <a:srgbClr val="007BC7"/>
        </a:solidFill>
      </dgm:spPr>
      <dgm:t>
        <a:bodyPr/>
        <a:lstStyle/>
        <a:p>
          <a:endParaRPr lang="nl-NL"/>
        </a:p>
      </dgm:t>
    </dgm:pt>
    <dgm:pt modelId="{249558D4-5017-4E4C-8B83-50A2CB831E6A}" type="pres">
      <dgm:prSet presAssocID="{191A4CCD-8445-4192-9BE8-D137A63B0FDD}" presName="cycle" presStyleCnt="0">
        <dgm:presLayoutVars>
          <dgm:dir/>
          <dgm:resizeHandles val="exact"/>
        </dgm:presLayoutVars>
      </dgm:prSet>
      <dgm:spPr/>
    </dgm:pt>
    <dgm:pt modelId="{84BF33BA-AF71-4C23-8F5B-50CB1CB8E5B9}" type="pres">
      <dgm:prSet presAssocID="{BBFEB27A-1A30-4419-8C3A-19FDCCCD9826}" presName="node" presStyleLbl="node1" presStyleIdx="0" presStyleCnt="3" custScaleX="120763">
        <dgm:presLayoutVars>
          <dgm:bulletEnabled val="1"/>
        </dgm:presLayoutVars>
      </dgm:prSet>
      <dgm:spPr/>
    </dgm:pt>
    <dgm:pt modelId="{55423255-B3B9-4581-9278-2CB04F00987B}" type="pres">
      <dgm:prSet presAssocID="{BBFEB27A-1A30-4419-8C3A-19FDCCCD9826}" presName="spNode" presStyleCnt="0"/>
      <dgm:spPr/>
    </dgm:pt>
    <dgm:pt modelId="{9A010E2F-0D1D-4BDC-8ECB-8ABA482D6813}" type="pres">
      <dgm:prSet presAssocID="{6473A425-AC0F-48F1-B637-1258B4EEDF84}" presName="sibTrans" presStyleLbl="sibTrans1D1" presStyleIdx="0" presStyleCnt="3"/>
      <dgm:spPr/>
    </dgm:pt>
    <dgm:pt modelId="{FDD1FF1F-CD0F-40C5-B60A-8FA7A5E5C9E4}" type="pres">
      <dgm:prSet presAssocID="{771F389F-ABE9-4A6D-94C3-FDDD0349F40C}" presName="node" presStyleLbl="node1" presStyleIdx="1" presStyleCnt="3">
        <dgm:presLayoutVars>
          <dgm:bulletEnabled val="1"/>
        </dgm:presLayoutVars>
      </dgm:prSet>
      <dgm:spPr/>
    </dgm:pt>
    <dgm:pt modelId="{BD9E21B6-7553-4453-BC80-18BE538128AE}" type="pres">
      <dgm:prSet presAssocID="{771F389F-ABE9-4A6D-94C3-FDDD0349F40C}" presName="spNode" presStyleCnt="0"/>
      <dgm:spPr/>
    </dgm:pt>
    <dgm:pt modelId="{F87EDCAE-AF99-4233-B9F8-1F9BB8079EA3}" type="pres">
      <dgm:prSet presAssocID="{C714968E-B9FC-4538-9ED6-272E19E06C21}" presName="sibTrans" presStyleLbl="sibTrans1D1" presStyleIdx="1" presStyleCnt="3"/>
      <dgm:spPr/>
    </dgm:pt>
    <dgm:pt modelId="{77EBBA0D-BBF4-4A69-AB6E-9DC7B5DB8CCE}" type="pres">
      <dgm:prSet presAssocID="{6EEF2B0A-ED8D-4933-8450-4B4EE579F398}" presName="node" presStyleLbl="node1" presStyleIdx="2" presStyleCnt="3">
        <dgm:presLayoutVars>
          <dgm:bulletEnabled val="1"/>
        </dgm:presLayoutVars>
      </dgm:prSet>
      <dgm:spPr/>
    </dgm:pt>
    <dgm:pt modelId="{6F32F341-4611-4B5F-915B-A44A87BF91E4}" type="pres">
      <dgm:prSet presAssocID="{6EEF2B0A-ED8D-4933-8450-4B4EE579F398}" presName="spNode" presStyleCnt="0"/>
      <dgm:spPr/>
    </dgm:pt>
    <dgm:pt modelId="{BF779126-0955-41C6-92A2-AC0281902D7D}" type="pres">
      <dgm:prSet presAssocID="{B477F631-87BC-4A5E-B020-B1AFF30891A4}" presName="sibTrans" presStyleLbl="sibTrans1D1" presStyleIdx="2" presStyleCnt="3"/>
      <dgm:spPr/>
    </dgm:pt>
  </dgm:ptLst>
  <dgm:cxnLst>
    <dgm:cxn modelId="{B8A07D1D-DAA1-4023-8092-570C13A866FB}" srcId="{191A4CCD-8445-4192-9BE8-D137A63B0FDD}" destId="{6EEF2B0A-ED8D-4933-8450-4B4EE579F398}" srcOrd="2" destOrd="0" parTransId="{7B96526F-F385-4C7B-A13D-F6C120759E93}" sibTransId="{B477F631-87BC-4A5E-B020-B1AFF30891A4}"/>
    <dgm:cxn modelId="{158CF428-F16F-4390-BFFD-B646476612E4}" type="presOf" srcId="{BBFEB27A-1A30-4419-8C3A-19FDCCCD9826}" destId="{84BF33BA-AF71-4C23-8F5B-50CB1CB8E5B9}" srcOrd="0" destOrd="0" presId="urn:microsoft.com/office/officeart/2005/8/layout/cycle5"/>
    <dgm:cxn modelId="{D099C439-FF0F-4D8C-A6E1-8C351AE5CDCC}" type="presOf" srcId="{B477F631-87BC-4A5E-B020-B1AFF30891A4}" destId="{BF779126-0955-41C6-92A2-AC0281902D7D}" srcOrd="0" destOrd="0" presId="urn:microsoft.com/office/officeart/2005/8/layout/cycle5"/>
    <dgm:cxn modelId="{69BD0D3D-C518-47D5-A942-DD95DFE2BD2E}" type="presOf" srcId="{6EEF2B0A-ED8D-4933-8450-4B4EE579F398}" destId="{77EBBA0D-BBF4-4A69-AB6E-9DC7B5DB8CCE}" srcOrd="0" destOrd="0" presId="urn:microsoft.com/office/officeart/2005/8/layout/cycle5"/>
    <dgm:cxn modelId="{3AF85545-A87A-4ED5-A592-9488B0D817AD}" type="presOf" srcId="{191A4CCD-8445-4192-9BE8-D137A63B0FDD}" destId="{249558D4-5017-4E4C-8B83-50A2CB831E6A}" srcOrd="0" destOrd="0" presId="urn:microsoft.com/office/officeart/2005/8/layout/cycle5"/>
    <dgm:cxn modelId="{99312D60-BF5F-4CEE-A35E-53E9789E65E3}" type="presOf" srcId="{6473A425-AC0F-48F1-B637-1258B4EEDF84}" destId="{9A010E2F-0D1D-4BDC-8ECB-8ABA482D6813}" srcOrd="0" destOrd="0" presId="urn:microsoft.com/office/officeart/2005/8/layout/cycle5"/>
    <dgm:cxn modelId="{2656C260-51ED-4529-AB8A-CFBF00D059D2}" srcId="{191A4CCD-8445-4192-9BE8-D137A63B0FDD}" destId="{771F389F-ABE9-4A6D-94C3-FDDD0349F40C}" srcOrd="1" destOrd="0" parTransId="{E5FA8183-BD23-415D-BA2C-26F78BD83870}" sibTransId="{C714968E-B9FC-4538-9ED6-272E19E06C21}"/>
    <dgm:cxn modelId="{CB9F1365-4AB6-4E69-B093-F591EFD4AA7F}" type="presOf" srcId="{771F389F-ABE9-4A6D-94C3-FDDD0349F40C}" destId="{FDD1FF1F-CD0F-40C5-B60A-8FA7A5E5C9E4}" srcOrd="0" destOrd="0" presId="urn:microsoft.com/office/officeart/2005/8/layout/cycle5"/>
    <dgm:cxn modelId="{9F2329A4-276F-417B-AD45-7C1452838C0A}" type="presOf" srcId="{C714968E-B9FC-4538-9ED6-272E19E06C21}" destId="{F87EDCAE-AF99-4233-B9F8-1F9BB8079EA3}" srcOrd="0" destOrd="0" presId="urn:microsoft.com/office/officeart/2005/8/layout/cycle5"/>
    <dgm:cxn modelId="{F894F8AD-E1ED-4477-AAEB-615BCCBACBEE}" srcId="{191A4CCD-8445-4192-9BE8-D137A63B0FDD}" destId="{BBFEB27A-1A30-4419-8C3A-19FDCCCD9826}" srcOrd="0" destOrd="0" parTransId="{07963371-2F5D-45B0-8E10-AD655A562EAE}" sibTransId="{6473A425-AC0F-48F1-B637-1258B4EEDF84}"/>
    <dgm:cxn modelId="{89B2A131-3CA1-4EFE-BA15-E9BBE0E930C8}" type="presParOf" srcId="{249558D4-5017-4E4C-8B83-50A2CB831E6A}" destId="{84BF33BA-AF71-4C23-8F5B-50CB1CB8E5B9}" srcOrd="0" destOrd="0" presId="urn:microsoft.com/office/officeart/2005/8/layout/cycle5"/>
    <dgm:cxn modelId="{3343F774-758A-458D-BBD9-EB50645AB9E5}" type="presParOf" srcId="{249558D4-5017-4E4C-8B83-50A2CB831E6A}" destId="{55423255-B3B9-4581-9278-2CB04F00987B}" srcOrd="1" destOrd="0" presId="urn:microsoft.com/office/officeart/2005/8/layout/cycle5"/>
    <dgm:cxn modelId="{4078DFD0-23DA-41BC-9ECE-7C63B83BEFA5}" type="presParOf" srcId="{249558D4-5017-4E4C-8B83-50A2CB831E6A}" destId="{9A010E2F-0D1D-4BDC-8ECB-8ABA482D6813}" srcOrd="2" destOrd="0" presId="urn:microsoft.com/office/officeart/2005/8/layout/cycle5"/>
    <dgm:cxn modelId="{265A5313-0DEF-4E33-87B5-4DC5D0D2DD98}" type="presParOf" srcId="{249558D4-5017-4E4C-8B83-50A2CB831E6A}" destId="{FDD1FF1F-CD0F-40C5-B60A-8FA7A5E5C9E4}" srcOrd="3" destOrd="0" presId="urn:microsoft.com/office/officeart/2005/8/layout/cycle5"/>
    <dgm:cxn modelId="{07553846-C223-46C1-A2D8-504C3EFEF360}" type="presParOf" srcId="{249558D4-5017-4E4C-8B83-50A2CB831E6A}" destId="{BD9E21B6-7553-4453-BC80-18BE538128AE}" srcOrd="4" destOrd="0" presId="urn:microsoft.com/office/officeart/2005/8/layout/cycle5"/>
    <dgm:cxn modelId="{669A7881-A956-48BD-9F0F-D20C3DABA8A8}" type="presParOf" srcId="{249558D4-5017-4E4C-8B83-50A2CB831E6A}" destId="{F87EDCAE-AF99-4233-B9F8-1F9BB8079EA3}" srcOrd="5" destOrd="0" presId="urn:microsoft.com/office/officeart/2005/8/layout/cycle5"/>
    <dgm:cxn modelId="{F48B6852-29D1-46AE-83E1-4B6FAEB3D9E7}" type="presParOf" srcId="{249558D4-5017-4E4C-8B83-50A2CB831E6A}" destId="{77EBBA0D-BBF4-4A69-AB6E-9DC7B5DB8CCE}" srcOrd="6" destOrd="0" presId="urn:microsoft.com/office/officeart/2005/8/layout/cycle5"/>
    <dgm:cxn modelId="{5A4704B7-AA08-441C-A61A-340485688C07}" type="presParOf" srcId="{249558D4-5017-4E4C-8B83-50A2CB831E6A}" destId="{6F32F341-4611-4B5F-915B-A44A87BF91E4}" srcOrd="7" destOrd="0" presId="urn:microsoft.com/office/officeart/2005/8/layout/cycle5"/>
    <dgm:cxn modelId="{97B46396-B575-4E56-8B36-BA17303F3180}" type="presParOf" srcId="{249558D4-5017-4E4C-8B83-50A2CB831E6A}" destId="{BF779126-0955-41C6-92A2-AC0281902D7D}" srcOrd="8"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B3BF1-749F-F546-AA3D-2F471389E5A9}"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nl-NL"/>
        </a:p>
      </dgm:t>
    </dgm:pt>
    <dgm:pt modelId="{9405E305-71E2-214E-9147-A75657560AF1}">
      <dgm:prSet phldrT="[Tekst]"/>
      <dgm:spPr/>
      <dgm:t>
        <a:bodyPr/>
        <a:lstStyle/>
        <a:p>
          <a:r>
            <a:rPr lang="nl-NL" dirty="0"/>
            <a:t>Voorbereiding en oriëntatie</a:t>
          </a:r>
        </a:p>
      </dgm:t>
    </dgm:pt>
    <dgm:pt modelId="{6F72EE72-F778-B94F-BE7C-801221634143}" type="parTrans" cxnId="{72BC9F60-3F15-B341-BA0F-7C478826BF43}">
      <dgm:prSet/>
      <dgm:spPr/>
      <dgm:t>
        <a:bodyPr/>
        <a:lstStyle/>
        <a:p>
          <a:endParaRPr lang="nl-NL"/>
        </a:p>
      </dgm:t>
    </dgm:pt>
    <dgm:pt modelId="{5F3ED4D1-10C6-C74F-B0D9-6E2DDB4FFF1C}" type="sibTrans" cxnId="{72BC9F60-3F15-B341-BA0F-7C478826BF43}">
      <dgm:prSet/>
      <dgm:spPr/>
      <dgm:t>
        <a:bodyPr/>
        <a:lstStyle/>
        <a:p>
          <a:endParaRPr lang="nl-NL"/>
        </a:p>
      </dgm:t>
    </dgm:pt>
    <dgm:pt modelId="{BB75AD9C-573B-454D-8E2B-E184511E1565}">
      <dgm:prSet phldrT="[Tekst]"/>
      <dgm:spPr/>
      <dgm:t>
        <a:bodyPr/>
        <a:lstStyle/>
        <a:p>
          <a:r>
            <a:rPr lang="nl-NL" dirty="0"/>
            <a:t>Draagvlak</a:t>
          </a:r>
        </a:p>
      </dgm:t>
    </dgm:pt>
    <dgm:pt modelId="{140C4D21-839C-7145-9357-871467F34904}" type="parTrans" cxnId="{9A560B1D-BF9F-944F-BB9A-7E68A2126623}">
      <dgm:prSet/>
      <dgm:spPr/>
      <dgm:t>
        <a:bodyPr/>
        <a:lstStyle/>
        <a:p>
          <a:endParaRPr lang="nl-NL"/>
        </a:p>
      </dgm:t>
    </dgm:pt>
    <dgm:pt modelId="{DBB76CE8-AC6C-694A-BB29-93095406C2AC}" type="sibTrans" cxnId="{9A560B1D-BF9F-944F-BB9A-7E68A2126623}">
      <dgm:prSet/>
      <dgm:spPr/>
      <dgm:t>
        <a:bodyPr/>
        <a:lstStyle/>
        <a:p>
          <a:endParaRPr lang="nl-NL"/>
        </a:p>
      </dgm:t>
    </dgm:pt>
    <dgm:pt modelId="{3AA33956-A1A6-3F4A-B5DB-BB1F9C2C6993}">
      <dgm:prSet phldrT="[Tekst]"/>
      <dgm:spPr/>
      <dgm:t>
        <a:bodyPr/>
        <a:lstStyle/>
        <a:p>
          <a:r>
            <a:rPr lang="nl-NL" dirty="0"/>
            <a:t>Verbinding met landelijke, regionale en lokale ontwikkelingen</a:t>
          </a:r>
        </a:p>
      </dgm:t>
    </dgm:pt>
    <dgm:pt modelId="{E300DE97-455E-5B4B-A5A1-5C0E8B168D39}" type="parTrans" cxnId="{DAF9D8C0-8570-BE40-8196-88B4C6455565}">
      <dgm:prSet/>
      <dgm:spPr/>
      <dgm:t>
        <a:bodyPr/>
        <a:lstStyle/>
        <a:p>
          <a:endParaRPr lang="nl-NL"/>
        </a:p>
      </dgm:t>
    </dgm:pt>
    <dgm:pt modelId="{165E2E44-6397-0D47-A1AA-7F1E48CA30B0}" type="sibTrans" cxnId="{DAF9D8C0-8570-BE40-8196-88B4C6455565}">
      <dgm:prSet/>
      <dgm:spPr/>
      <dgm:t>
        <a:bodyPr/>
        <a:lstStyle/>
        <a:p>
          <a:endParaRPr lang="nl-NL"/>
        </a:p>
      </dgm:t>
    </dgm:pt>
    <dgm:pt modelId="{DAC33AFF-DFA6-F841-9F4B-4EC3C2A36F27}">
      <dgm:prSet phldrT="[Tekst]"/>
      <dgm:spPr/>
      <dgm:t>
        <a:bodyPr/>
        <a:lstStyle/>
        <a:p>
          <a:r>
            <a:rPr lang="nl-NL" dirty="0"/>
            <a:t>Toekomstscenario</a:t>
          </a:r>
        </a:p>
      </dgm:t>
    </dgm:pt>
    <dgm:pt modelId="{E57EA9AC-3C3D-1343-ABF4-52BC4A07D2C3}" type="parTrans" cxnId="{4CDFE0C6-45B4-5649-B69E-E96AB427BF19}">
      <dgm:prSet/>
      <dgm:spPr/>
      <dgm:t>
        <a:bodyPr/>
        <a:lstStyle/>
        <a:p>
          <a:endParaRPr lang="nl-NL"/>
        </a:p>
      </dgm:t>
    </dgm:pt>
    <dgm:pt modelId="{7B2B08F5-E49F-BA45-B58B-836EDE50C560}" type="sibTrans" cxnId="{4CDFE0C6-45B4-5649-B69E-E96AB427BF19}">
      <dgm:prSet/>
      <dgm:spPr/>
      <dgm:t>
        <a:bodyPr/>
        <a:lstStyle/>
        <a:p>
          <a:endParaRPr lang="nl-NL"/>
        </a:p>
      </dgm:t>
    </dgm:pt>
    <dgm:pt modelId="{325D0149-65C5-3848-817A-516B8E1B20B7}">
      <dgm:prSet phldrT="[Tekst]"/>
      <dgm:spPr/>
      <dgm:t>
        <a:bodyPr/>
        <a:lstStyle/>
        <a:p>
          <a:r>
            <a:rPr lang="nl-NL" dirty="0"/>
            <a:t>Uitvoering zelfscan</a:t>
          </a:r>
        </a:p>
      </dgm:t>
    </dgm:pt>
    <dgm:pt modelId="{9488BCA8-5E8A-B140-A970-38379B3DDA95}" type="parTrans" cxnId="{F76B3E89-FB82-2F48-AFF8-7EE3F92D7B6B}">
      <dgm:prSet/>
      <dgm:spPr/>
      <dgm:t>
        <a:bodyPr/>
        <a:lstStyle/>
        <a:p>
          <a:endParaRPr lang="nl-NL"/>
        </a:p>
      </dgm:t>
    </dgm:pt>
    <dgm:pt modelId="{157898E0-54B9-904E-BE36-DA29E1A57D6C}" type="sibTrans" cxnId="{F76B3E89-FB82-2F48-AFF8-7EE3F92D7B6B}">
      <dgm:prSet/>
      <dgm:spPr/>
      <dgm:t>
        <a:bodyPr/>
        <a:lstStyle/>
        <a:p>
          <a:endParaRPr lang="nl-NL"/>
        </a:p>
      </dgm:t>
    </dgm:pt>
    <dgm:pt modelId="{785439D1-90B3-1C45-9F3A-CA0EC4A21CA0}">
      <dgm:prSet phldrT="[Tekst]"/>
      <dgm:spPr/>
      <dgm:t>
        <a:bodyPr/>
        <a:lstStyle/>
        <a:p>
          <a:r>
            <a:rPr lang="nl-NL" dirty="0"/>
            <a:t>Wijze van invullen</a:t>
          </a:r>
        </a:p>
      </dgm:t>
    </dgm:pt>
    <dgm:pt modelId="{76E4CBA0-9611-354E-90AB-B5311510E24A}" type="parTrans" cxnId="{0B077C9F-CA2C-7E4B-8B23-8F62329B1A4D}">
      <dgm:prSet/>
      <dgm:spPr/>
      <dgm:t>
        <a:bodyPr/>
        <a:lstStyle/>
        <a:p>
          <a:endParaRPr lang="nl-NL"/>
        </a:p>
      </dgm:t>
    </dgm:pt>
    <dgm:pt modelId="{FC688D6C-3D50-2F4D-9DEE-80E149A3BBEE}" type="sibTrans" cxnId="{0B077C9F-CA2C-7E4B-8B23-8F62329B1A4D}">
      <dgm:prSet/>
      <dgm:spPr/>
      <dgm:t>
        <a:bodyPr/>
        <a:lstStyle/>
        <a:p>
          <a:endParaRPr lang="nl-NL"/>
        </a:p>
      </dgm:t>
    </dgm:pt>
    <dgm:pt modelId="{25E3FBFA-2479-7549-9C18-004F95C7810B}">
      <dgm:prSet/>
      <dgm:spPr/>
      <dgm:t>
        <a:bodyPr/>
        <a:lstStyle/>
        <a:p>
          <a:r>
            <a:rPr lang="nl-NL" dirty="0"/>
            <a:t>Resultaten</a:t>
          </a:r>
        </a:p>
      </dgm:t>
    </dgm:pt>
    <dgm:pt modelId="{707D042B-0C56-344A-9716-316457E068A3}" type="parTrans" cxnId="{D48D6F38-AB70-F849-B499-43762D4F4B76}">
      <dgm:prSet/>
      <dgm:spPr/>
      <dgm:t>
        <a:bodyPr/>
        <a:lstStyle/>
        <a:p>
          <a:endParaRPr lang="nl-NL"/>
        </a:p>
      </dgm:t>
    </dgm:pt>
    <dgm:pt modelId="{228E09E3-FA5F-8340-B34F-F0C3698EAA21}" type="sibTrans" cxnId="{D48D6F38-AB70-F849-B499-43762D4F4B76}">
      <dgm:prSet/>
      <dgm:spPr/>
      <dgm:t>
        <a:bodyPr/>
        <a:lstStyle/>
        <a:p>
          <a:endParaRPr lang="nl-NL"/>
        </a:p>
      </dgm:t>
    </dgm:pt>
    <dgm:pt modelId="{1923DCC8-5F1E-2C46-8944-7B26D1D8025D}">
      <dgm:prSet/>
      <dgm:spPr/>
      <dgm:t>
        <a:bodyPr/>
        <a:lstStyle/>
        <a:p>
          <a:r>
            <a:rPr lang="nl-NL" dirty="0"/>
            <a:t>Verbeterplan</a:t>
          </a:r>
        </a:p>
      </dgm:t>
    </dgm:pt>
    <dgm:pt modelId="{FB5072E8-A7EA-BE41-BA64-173EFCBC71B1}" type="parTrans" cxnId="{9839B9C2-7EA3-1840-85FD-F3B74D6DB4AC}">
      <dgm:prSet/>
      <dgm:spPr/>
      <dgm:t>
        <a:bodyPr/>
        <a:lstStyle/>
        <a:p>
          <a:endParaRPr lang="nl-NL"/>
        </a:p>
      </dgm:t>
    </dgm:pt>
    <dgm:pt modelId="{0A613424-7D8E-B94D-BEEC-4DB75DCBEBC8}" type="sibTrans" cxnId="{9839B9C2-7EA3-1840-85FD-F3B74D6DB4AC}">
      <dgm:prSet/>
      <dgm:spPr/>
      <dgm:t>
        <a:bodyPr/>
        <a:lstStyle/>
        <a:p>
          <a:endParaRPr lang="nl-NL"/>
        </a:p>
      </dgm:t>
    </dgm:pt>
    <dgm:pt modelId="{14E9A756-322A-5840-B8AA-0952CD646413}">
      <dgm:prSet/>
      <dgm:spPr/>
      <dgm:t>
        <a:bodyPr/>
        <a:lstStyle/>
        <a:p>
          <a:r>
            <a:rPr lang="nl-NL" dirty="0"/>
            <a:t>Uitvoering, monitoring en borging</a:t>
          </a:r>
        </a:p>
      </dgm:t>
    </dgm:pt>
    <dgm:pt modelId="{6C28D80D-AEEB-9F42-9381-29D30D8CE7E4}" type="parTrans" cxnId="{6763C4CE-5590-3248-B66A-986F6C28AA39}">
      <dgm:prSet/>
      <dgm:spPr/>
      <dgm:t>
        <a:bodyPr/>
        <a:lstStyle/>
        <a:p>
          <a:endParaRPr lang="nl-NL"/>
        </a:p>
      </dgm:t>
    </dgm:pt>
    <dgm:pt modelId="{7AA28B99-BDC8-604B-B469-995F124D201A}" type="sibTrans" cxnId="{6763C4CE-5590-3248-B66A-986F6C28AA39}">
      <dgm:prSet/>
      <dgm:spPr/>
      <dgm:t>
        <a:bodyPr/>
        <a:lstStyle/>
        <a:p>
          <a:endParaRPr lang="nl-NL"/>
        </a:p>
      </dgm:t>
    </dgm:pt>
    <dgm:pt modelId="{51525901-7B5B-B44B-9D00-49C927BC6A5F}">
      <dgm:prSet phldrT="[Tekst]"/>
      <dgm:spPr/>
      <dgm:t>
        <a:bodyPr/>
        <a:lstStyle/>
        <a:p>
          <a:r>
            <a:rPr lang="nl-NL" dirty="0"/>
            <a:t>Wijze van inzet</a:t>
          </a:r>
        </a:p>
      </dgm:t>
    </dgm:pt>
    <dgm:pt modelId="{6224C979-256B-694D-BBD2-AEC7A2EF6687}" type="parTrans" cxnId="{05D7452E-5C0B-034A-9B08-D69091D24A26}">
      <dgm:prSet/>
      <dgm:spPr/>
      <dgm:t>
        <a:bodyPr/>
        <a:lstStyle/>
        <a:p>
          <a:endParaRPr lang="nl-NL"/>
        </a:p>
      </dgm:t>
    </dgm:pt>
    <dgm:pt modelId="{6DC00607-982E-C74A-9A17-559170E1FD89}" type="sibTrans" cxnId="{05D7452E-5C0B-034A-9B08-D69091D24A26}">
      <dgm:prSet/>
      <dgm:spPr/>
      <dgm:t>
        <a:bodyPr/>
        <a:lstStyle/>
        <a:p>
          <a:endParaRPr lang="nl-NL"/>
        </a:p>
      </dgm:t>
    </dgm:pt>
    <dgm:pt modelId="{65A4CB6B-59DC-A649-A7D8-7BF8A8D124F9}">
      <dgm:prSet phldrT="[Tekst]"/>
      <dgm:spPr/>
      <dgm:t>
        <a:bodyPr/>
        <a:lstStyle/>
        <a:p>
          <a:r>
            <a:rPr lang="nl-NL" dirty="0"/>
            <a:t>Planning</a:t>
          </a:r>
        </a:p>
      </dgm:t>
    </dgm:pt>
    <dgm:pt modelId="{CDDC330F-CCA2-A049-A395-45DBFC417165}" type="parTrans" cxnId="{75F4E8EF-0210-084A-B36C-023F31D22546}">
      <dgm:prSet/>
      <dgm:spPr/>
      <dgm:t>
        <a:bodyPr/>
        <a:lstStyle/>
        <a:p>
          <a:endParaRPr lang="nl-NL"/>
        </a:p>
      </dgm:t>
    </dgm:pt>
    <dgm:pt modelId="{FEA6E45C-0E78-FA4D-B7F2-87F3A2F3CAE1}" type="sibTrans" cxnId="{75F4E8EF-0210-084A-B36C-023F31D22546}">
      <dgm:prSet/>
      <dgm:spPr/>
      <dgm:t>
        <a:bodyPr/>
        <a:lstStyle/>
        <a:p>
          <a:endParaRPr lang="nl-NL"/>
        </a:p>
      </dgm:t>
    </dgm:pt>
    <dgm:pt modelId="{69895086-0790-AC43-B72A-987C1FF569BA}">
      <dgm:prSet phldrT="[Tekst]"/>
      <dgm:spPr/>
      <dgm:t>
        <a:bodyPr/>
        <a:lstStyle/>
        <a:p>
          <a:r>
            <a:rPr lang="nl-NL" dirty="0"/>
            <a:t>Vorm van regionale samenwerking</a:t>
          </a:r>
        </a:p>
      </dgm:t>
    </dgm:pt>
    <dgm:pt modelId="{A3CA8B2E-0345-1C47-B008-79DE25C6053B}" type="parTrans" cxnId="{40FEDB2B-F8F2-9748-BA3B-33C76F9F301A}">
      <dgm:prSet/>
      <dgm:spPr/>
      <dgm:t>
        <a:bodyPr/>
        <a:lstStyle/>
        <a:p>
          <a:endParaRPr lang="nl-NL"/>
        </a:p>
      </dgm:t>
    </dgm:pt>
    <dgm:pt modelId="{147220C8-3A31-5348-AE12-F426152743D4}" type="sibTrans" cxnId="{40FEDB2B-F8F2-9748-BA3B-33C76F9F301A}">
      <dgm:prSet/>
      <dgm:spPr/>
      <dgm:t>
        <a:bodyPr/>
        <a:lstStyle/>
        <a:p>
          <a:endParaRPr lang="nl-NL"/>
        </a:p>
      </dgm:t>
    </dgm:pt>
    <dgm:pt modelId="{A24F0D93-78B5-4E41-88BE-BA6ED89C9459}">
      <dgm:prSet phldrT="[Tekst]"/>
      <dgm:spPr/>
      <dgm:t>
        <a:bodyPr/>
        <a:lstStyle/>
        <a:p>
          <a:r>
            <a:rPr lang="nl-NL" dirty="0"/>
            <a:t>Hervormingsagenda</a:t>
          </a:r>
        </a:p>
      </dgm:t>
    </dgm:pt>
    <dgm:pt modelId="{3A8BB3C6-97E6-F444-81CC-7C358893ACB6}" type="parTrans" cxnId="{88FAA697-4C5F-7E49-9E39-00AD5A7C8088}">
      <dgm:prSet/>
      <dgm:spPr/>
      <dgm:t>
        <a:bodyPr/>
        <a:lstStyle/>
        <a:p>
          <a:endParaRPr lang="nl-NL"/>
        </a:p>
      </dgm:t>
    </dgm:pt>
    <dgm:pt modelId="{8598A2B5-2346-CD44-82C0-9A0F3D1AD71F}" type="sibTrans" cxnId="{88FAA697-4C5F-7E49-9E39-00AD5A7C8088}">
      <dgm:prSet/>
      <dgm:spPr/>
      <dgm:t>
        <a:bodyPr/>
        <a:lstStyle/>
        <a:p>
          <a:endParaRPr lang="nl-NL"/>
        </a:p>
      </dgm:t>
    </dgm:pt>
    <dgm:pt modelId="{49D6CFD5-EFF9-7E42-A8B3-D91C1666A941}">
      <dgm:prSet phldrT="[Tekst]"/>
      <dgm:spPr/>
      <dgm:t>
        <a:bodyPr/>
        <a:lstStyle/>
        <a:p>
          <a:r>
            <a:rPr lang="nl-NL" dirty="0"/>
            <a:t>Richtinggevend kader</a:t>
          </a:r>
        </a:p>
      </dgm:t>
    </dgm:pt>
    <dgm:pt modelId="{0F450D68-753A-634B-B2AF-EC694A1347FD}" type="parTrans" cxnId="{EA08B6DD-04F3-4043-8416-050E6A72EC86}">
      <dgm:prSet/>
      <dgm:spPr/>
      <dgm:t>
        <a:bodyPr/>
        <a:lstStyle/>
        <a:p>
          <a:endParaRPr lang="nl-NL"/>
        </a:p>
      </dgm:t>
    </dgm:pt>
    <dgm:pt modelId="{BEC5F4F9-6A17-7D46-8185-C829ACF9D0DE}" type="sibTrans" cxnId="{EA08B6DD-04F3-4043-8416-050E6A72EC86}">
      <dgm:prSet/>
      <dgm:spPr/>
      <dgm:t>
        <a:bodyPr/>
        <a:lstStyle/>
        <a:p>
          <a:endParaRPr lang="nl-NL"/>
        </a:p>
      </dgm:t>
    </dgm:pt>
    <dgm:pt modelId="{89CCF341-9A12-FB45-80A3-E83B0B907756}">
      <dgm:prSet phldrT="[Tekst]"/>
      <dgm:spPr/>
      <dgm:t>
        <a:bodyPr/>
        <a:lstStyle/>
        <a:p>
          <a:r>
            <a:rPr lang="nl-NL" dirty="0"/>
            <a:t>Regionale en lokale context</a:t>
          </a:r>
        </a:p>
      </dgm:t>
    </dgm:pt>
    <dgm:pt modelId="{F4785BA6-E52F-1E42-B6EE-3B8457CB59E1}" type="parTrans" cxnId="{47457943-9BF7-F34D-BBE5-F7FE1224EB4A}">
      <dgm:prSet/>
      <dgm:spPr/>
      <dgm:t>
        <a:bodyPr/>
        <a:lstStyle/>
        <a:p>
          <a:endParaRPr lang="nl-NL"/>
        </a:p>
      </dgm:t>
    </dgm:pt>
    <dgm:pt modelId="{25AAEBB9-1769-794C-BF2F-036FD2A64D19}" type="sibTrans" cxnId="{47457943-9BF7-F34D-BBE5-F7FE1224EB4A}">
      <dgm:prSet/>
      <dgm:spPr/>
      <dgm:t>
        <a:bodyPr/>
        <a:lstStyle/>
        <a:p>
          <a:endParaRPr lang="nl-NL"/>
        </a:p>
      </dgm:t>
    </dgm:pt>
    <dgm:pt modelId="{1B832FB0-54A5-E141-BEBA-93B2DB384813}">
      <dgm:prSet phldrT="[Tekst]"/>
      <dgm:spPr/>
      <dgm:t>
        <a:bodyPr/>
        <a:lstStyle/>
        <a:p>
          <a:r>
            <a:rPr lang="nl-NL" dirty="0"/>
            <a:t>Te betrekken partijen</a:t>
          </a:r>
        </a:p>
      </dgm:t>
    </dgm:pt>
    <dgm:pt modelId="{88D3B895-0C28-6140-A009-9133019FCBD6}" type="parTrans" cxnId="{CE72DFB4-3987-D040-BBD2-24694FC08058}">
      <dgm:prSet/>
      <dgm:spPr/>
      <dgm:t>
        <a:bodyPr/>
        <a:lstStyle/>
        <a:p>
          <a:endParaRPr lang="nl-NL"/>
        </a:p>
      </dgm:t>
    </dgm:pt>
    <dgm:pt modelId="{53CA1C9A-8698-9B44-A00C-1E3E8A531259}" type="sibTrans" cxnId="{CE72DFB4-3987-D040-BBD2-24694FC08058}">
      <dgm:prSet/>
      <dgm:spPr/>
      <dgm:t>
        <a:bodyPr/>
        <a:lstStyle/>
        <a:p>
          <a:endParaRPr lang="nl-NL"/>
        </a:p>
      </dgm:t>
    </dgm:pt>
    <dgm:pt modelId="{6DD969B5-9B35-EC46-9399-F42D953336E9}">
      <dgm:prSet/>
      <dgm:spPr/>
      <dgm:t>
        <a:bodyPr/>
        <a:lstStyle/>
        <a:p>
          <a:r>
            <a:rPr lang="nl-NL" dirty="0"/>
            <a:t>Analyseren</a:t>
          </a:r>
        </a:p>
      </dgm:t>
    </dgm:pt>
    <dgm:pt modelId="{D03EFBB6-9C6C-CE4B-AB2B-D759F0678567}" type="parTrans" cxnId="{32461C35-4B0D-204C-A1D7-DA4F309C82BB}">
      <dgm:prSet/>
      <dgm:spPr/>
      <dgm:t>
        <a:bodyPr/>
        <a:lstStyle/>
        <a:p>
          <a:endParaRPr lang="nl-NL"/>
        </a:p>
      </dgm:t>
    </dgm:pt>
    <dgm:pt modelId="{99BAAC14-3813-2448-8E5B-A52D7A5E6942}" type="sibTrans" cxnId="{32461C35-4B0D-204C-A1D7-DA4F309C82BB}">
      <dgm:prSet/>
      <dgm:spPr/>
      <dgm:t>
        <a:bodyPr/>
        <a:lstStyle/>
        <a:p>
          <a:endParaRPr lang="nl-NL"/>
        </a:p>
      </dgm:t>
    </dgm:pt>
    <dgm:pt modelId="{F3058F66-F3FE-164A-AA4F-29E052A3A1E3}">
      <dgm:prSet/>
      <dgm:spPr/>
      <dgm:t>
        <a:bodyPr/>
        <a:lstStyle/>
        <a:p>
          <a:r>
            <a:rPr lang="nl-NL" dirty="0"/>
            <a:t>Presenteren</a:t>
          </a:r>
        </a:p>
      </dgm:t>
    </dgm:pt>
    <dgm:pt modelId="{077F23E0-8283-7F44-BA36-A8E603676024}" type="parTrans" cxnId="{758FD7DC-D767-834B-A185-217992A0E5B2}">
      <dgm:prSet/>
      <dgm:spPr/>
      <dgm:t>
        <a:bodyPr/>
        <a:lstStyle/>
        <a:p>
          <a:endParaRPr lang="nl-NL"/>
        </a:p>
      </dgm:t>
    </dgm:pt>
    <dgm:pt modelId="{746557E5-D2F4-D74A-AF3F-344D8B1DCDF9}" type="sibTrans" cxnId="{758FD7DC-D767-834B-A185-217992A0E5B2}">
      <dgm:prSet/>
      <dgm:spPr/>
      <dgm:t>
        <a:bodyPr/>
        <a:lstStyle/>
        <a:p>
          <a:endParaRPr lang="nl-NL"/>
        </a:p>
      </dgm:t>
    </dgm:pt>
    <dgm:pt modelId="{5984C7AE-46E2-3347-BF9E-00D2444910DA}">
      <dgm:prSet/>
      <dgm:spPr/>
      <dgm:t>
        <a:bodyPr/>
        <a:lstStyle/>
        <a:p>
          <a:r>
            <a:rPr lang="nl-NL" dirty="0"/>
            <a:t>Bespreken</a:t>
          </a:r>
        </a:p>
      </dgm:t>
    </dgm:pt>
    <dgm:pt modelId="{7DFC8365-39A2-C049-BBF0-044D06DF6621}" type="parTrans" cxnId="{68CFB57D-36FF-5343-86C4-0E63D4B30B1B}">
      <dgm:prSet/>
      <dgm:spPr/>
      <dgm:t>
        <a:bodyPr/>
        <a:lstStyle/>
        <a:p>
          <a:endParaRPr lang="nl-NL"/>
        </a:p>
      </dgm:t>
    </dgm:pt>
    <dgm:pt modelId="{A9FF8380-424B-A246-8319-50F08D985161}" type="sibTrans" cxnId="{68CFB57D-36FF-5343-86C4-0E63D4B30B1B}">
      <dgm:prSet/>
      <dgm:spPr/>
      <dgm:t>
        <a:bodyPr/>
        <a:lstStyle/>
        <a:p>
          <a:endParaRPr lang="nl-NL"/>
        </a:p>
      </dgm:t>
    </dgm:pt>
    <dgm:pt modelId="{9F0E1C8A-BFA7-5841-A608-41BC8709B18E}">
      <dgm:prSet/>
      <dgm:spPr/>
      <dgm:t>
        <a:bodyPr/>
        <a:lstStyle/>
        <a:p>
          <a:r>
            <a:rPr lang="nl-NL" dirty="0"/>
            <a:t>Lokaal vs. Regionaal</a:t>
          </a:r>
        </a:p>
      </dgm:t>
    </dgm:pt>
    <dgm:pt modelId="{E711C248-F8CF-7C40-85A4-85F41A4D236E}" type="parTrans" cxnId="{C9D119F1-35A0-9647-B8B2-E7B081AEB8AD}">
      <dgm:prSet/>
      <dgm:spPr/>
      <dgm:t>
        <a:bodyPr/>
        <a:lstStyle/>
        <a:p>
          <a:endParaRPr lang="nl-NL"/>
        </a:p>
      </dgm:t>
    </dgm:pt>
    <dgm:pt modelId="{753F6384-FBE2-CB41-89DD-DF355967069D}" type="sibTrans" cxnId="{C9D119F1-35A0-9647-B8B2-E7B081AEB8AD}">
      <dgm:prSet/>
      <dgm:spPr/>
      <dgm:t>
        <a:bodyPr/>
        <a:lstStyle/>
        <a:p>
          <a:endParaRPr lang="nl-NL"/>
        </a:p>
      </dgm:t>
    </dgm:pt>
    <dgm:pt modelId="{DAD73E98-DCFE-CF45-A17A-58625C5935DB}">
      <dgm:prSet/>
      <dgm:spPr/>
      <dgm:t>
        <a:bodyPr/>
        <a:lstStyle/>
        <a:p>
          <a:r>
            <a:rPr lang="nl-NL" dirty="0"/>
            <a:t>Te doorlopen proces</a:t>
          </a:r>
        </a:p>
      </dgm:t>
    </dgm:pt>
    <dgm:pt modelId="{8FA8A172-98CA-5448-B43B-F4B742060934}" type="parTrans" cxnId="{FCCD7C0D-AE7B-8246-A175-6A9080DEE6C7}">
      <dgm:prSet/>
      <dgm:spPr/>
      <dgm:t>
        <a:bodyPr/>
        <a:lstStyle/>
        <a:p>
          <a:endParaRPr lang="nl-NL"/>
        </a:p>
      </dgm:t>
    </dgm:pt>
    <dgm:pt modelId="{AD3D9D1A-3637-664F-849B-420FF56396FE}" type="sibTrans" cxnId="{FCCD7C0D-AE7B-8246-A175-6A9080DEE6C7}">
      <dgm:prSet/>
      <dgm:spPr/>
      <dgm:t>
        <a:bodyPr/>
        <a:lstStyle/>
        <a:p>
          <a:endParaRPr lang="nl-NL"/>
        </a:p>
      </dgm:t>
    </dgm:pt>
    <dgm:pt modelId="{58B53A20-6B2A-F441-91EF-36E55F2BCDD8}">
      <dgm:prSet/>
      <dgm:spPr/>
      <dgm:t>
        <a:bodyPr/>
        <a:lstStyle/>
        <a:p>
          <a:r>
            <a:rPr lang="nl-NL" dirty="0"/>
            <a:t>Vaststelling</a:t>
          </a:r>
        </a:p>
      </dgm:t>
    </dgm:pt>
    <dgm:pt modelId="{B3B38167-BBA8-AD49-B950-F7C9AFE06322}" type="parTrans" cxnId="{8BFF5B8A-6D24-3E47-AABC-E5E10B20C38E}">
      <dgm:prSet/>
      <dgm:spPr/>
      <dgm:t>
        <a:bodyPr/>
        <a:lstStyle/>
        <a:p>
          <a:endParaRPr lang="nl-NL"/>
        </a:p>
      </dgm:t>
    </dgm:pt>
    <dgm:pt modelId="{80CDD217-6C91-1642-939E-24CE7CBED117}" type="sibTrans" cxnId="{8BFF5B8A-6D24-3E47-AABC-E5E10B20C38E}">
      <dgm:prSet/>
      <dgm:spPr/>
      <dgm:t>
        <a:bodyPr/>
        <a:lstStyle/>
        <a:p>
          <a:endParaRPr lang="nl-NL"/>
        </a:p>
      </dgm:t>
    </dgm:pt>
    <dgm:pt modelId="{EC59CA67-1A44-4E4F-AA8D-F30103AFAE21}">
      <dgm:prSet/>
      <dgm:spPr/>
      <dgm:t>
        <a:bodyPr/>
        <a:lstStyle/>
        <a:p>
          <a:r>
            <a:rPr lang="nl-NL" dirty="0"/>
            <a:t>Uitvoeren verbeterplannen</a:t>
          </a:r>
        </a:p>
      </dgm:t>
    </dgm:pt>
    <dgm:pt modelId="{1D54E2EA-7B65-024C-B83B-A5C189BDD3C6}" type="parTrans" cxnId="{C40A1B64-704C-BB40-9049-BDFCCB94A835}">
      <dgm:prSet/>
      <dgm:spPr/>
      <dgm:t>
        <a:bodyPr/>
        <a:lstStyle/>
        <a:p>
          <a:endParaRPr lang="nl-NL"/>
        </a:p>
      </dgm:t>
    </dgm:pt>
    <dgm:pt modelId="{DCDF2205-6992-C541-BD4B-16923FE837EC}" type="sibTrans" cxnId="{C40A1B64-704C-BB40-9049-BDFCCB94A835}">
      <dgm:prSet/>
      <dgm:spPr/>
      <dgm:t>
        <a:bodyPr/>
        <a:lstStyle/>
        <a:p>
          <a:endParaRPr lang="nl-NL"/>
        </a:p>
      </dgm:t>
    </dgm:pt>
    <dgm:pt modelId="{B0E1DCBF-0798-1040-9A24-D486558D3F02}">
      <dgm:prSet/>
      <dgm:spPr/>
      <dgm:t>
        <a:bodyPr/>
        <a:lstStyle/>
        <a:p>
          <a:r>
            <a:rPr lang="nl-NL" dirty="0"/>
            <a:t>Monitoring</a:t>
          </a:r>
        </a:p>
      </dgm:t>
    </dgm:pt>
    <dgm:pt modelId="{51A77D5C-A10C-7B47-BD8A-D9CB6AD98115}" type="parTrans" cxnId="{8CB7B3A1-D95E-E34C-9F3B-1517F684A86D}">
      <dgm:prSet/>
      <dgm:spPr/>
      <dgm:t>
        <a:bodyPr/>
        <a:lstStyle/>
        <a:p>
          <a:endParaRPr lang="nl-NL"/>
        </a:p>
      </dgm:t>
    </dgm:pt>
    <dgm:pt modelId="{42317CD8-7E41-E140-9083-3A1FFDC517D1}" type="sibTrans" cxnId="{8CB7B3A1-D95E-E34C-9F3B-1517F684A86D}">
      <dgm:prSet/>
      <dgm:spPr/>
      <dgm:t>
        <a:bodyPr/>
        <a:lstStyle/>
        <a:p>
          <a:endParaRPr lang="nl-NL"/>
        </a:p>
      </dgm:t>
    </dgm:pt>
    <dgm:pt modelId="{05D4750C-D091-2C40-B1DF-438B87528E07}">
      <dgm:prSet/>
      <dgm:spPr/>
      <dgm:t>
        <a:bodyPr/>
        <a:lstStyle/>
        <a:p>
          <a:r>
            <a:rPr lang="nl-NL" dirty="0"/>
            <a:t>Bijstelling</a:t>
          </a:r>
        </a:p>
      </dgm:t>
    </dgm:pt>
    <dgm:pt modelId="{8E4BA651-5748-3745-962A-AB4E12A20709}" type="parTrans" cxnId="{96C6DA1D-7441-CA43-9032-03E0435312B4}">
      <dgm:prSet/>
      <dgm:spPr/>
      <dgm:t>
        <a:bodyPr/>
        <a:lstStyle/>
        <a:p>
          <a:endParaRPr lang="nl-NL"/>
        </a:p>
      </dgm:t>
    </dgm:pt>
    <dgm:pt modelId="{8B066CFC-BD31-A04B-B7EF-44E49CE72484}" type="sibTrans" cxnId="{96C6DA1D-7441-CA43-9032-03E0435312B4}">
      <dgm:prSet/>
      <dgm:spPr/>
      <dgm:t>
        <a:bodyPr/>
        <a:lstStyle/>
        <a:p>
          <a:endParaRPr lang="nl-NL"/>
        </a:p>
      </dgm:t>
    </dgm:pt>
    <dgm:pt modelId="{4126EEF2-D567-AC4B-8E56-DEA3CE24619F}">
      <dgm:prSet/>
      <dgm:spPr/>
      <dgm:t>
        <a:bodyPr/>
        <a:lstStyle/>
        <a:p>
          <a:r>
            <a:rPr lang="nl-NL" dirty="0"/>
            <a:t>Borging van gerealiseerde resultaten</a:t>
          </a:r>
        </a:p>
      </dgm:t>
    </dgm:pt>
    <dgm:pt modelId="{34C2FAE9-4703-8F4B-AE18-BCF6384D8CB4}" type="parTrans" cxnId="{E1FF14BB-37E6-7143-A161-0BB5B62ACFB3}">
      <dgm:prSet/>
      <dgm:spPr/>
      <dgm:t>
        <a:bodyPr/>
        <a:lstStyle/>
        <a:p>
          <a:endParaRPr lang="nl-NL"/>
        </a:p>
      </dgm:t>
    </dgm:pt>
    <dgm:pt modelId="{30846F00-FE51-DB43-A77D-D535BE98965D}" type="sibTrans" cxnId="{E1FF14BB-37E6-7143-A161-0BB5B62ACFB3}">
      <dgm:prSet/>
      <dgm:spPr/>
      <dgm:t>
        <a:bodyPr/>
        <a:lstStyle/>
        <a:p>
          <a:endParaRPr lang="nl-NL"/>
        </a:p>
      </dgm:t>
    </dgm:pt>
    <dgm:pt modelId="{58EE118A-7950-4347-AC05-1B240AFF2AC9}" type="pres">
      <dgm:prSet presAssocID="{A65B3BF1-749F-F546-AA3D-2F471389E5A9}" presName="linearFlow" presStyleCnt="0">
        <dgm:presLayoutVars>
          <dgm:dir/>
          <dgm:animLvl val="lvl"/>
          <dgm:resizeHandles val="exact"/>
        </dgm:presLayoutVars>
      </dgm:prSet>
      <dgm:spPr/>
    </dgm:pt>
    <dgm:pt modelId="{AED8ABEB-7F3B-FD4E-8875-EE5776E13951}" type="pres">
      <dgm:prSet presAssocID="{9405E305-71E2-214E-9147-A75657560AF1}" presName="composite" presStyleCnt="0"/>
      <dgm:spPr/>
    </dgm:pt>
    <dgm:pt modelId="{20D14387-3C3F-7F49-8945-5AA7C95044B4}" type="pres">
      <dgm:prSet presAssocID="{9405E305-71E2-214E-9147-A75657560AF1}" presName="parTx" presStyleLbl="node1" presStyleIdx="0" presStyleCnt="6">
        <dgm:presLayoutVars>
          <dgm:chMax val="0"/>
          <dgm:chPref val="0"/>
          <dgm:bulletEnabled val="1"/>
        </dgm:presLayoutVars>
      </dgm:prSet>
      <dgm:spPr/>
    </dgm:pt>
    <dgm:pt modelId="{6E4B50C8-E6BA-C14C-A345-97F9C04A3EBF}" type="pres">
      <dgm:prSet presAssocID="{9405E305-71E2-214E-9147-A75657560AF1}" presName="parSh" presStyleLbl="node1" presStyleIdx="0" presStyleCnt="6"/>
      <dgm:spPr/>
    </dgm:pt>
    <dgm:pt modelId="{2C80A28B-58D3-8C40-AA56-8D7E250DDECC}" type="pres">
      <dgm:prSet presAssocID="{9405E305-71E2-214E-9147-A75657560AF1}" presName="desTx" presStyleLbl="fgAcc1" presStyleIdx="0" presStyleCnt="6">
        <dgm:presLayoutVars>
          <dgm:bulletEnabled val="1"/>
        </dgm:presLayoutVars>
      </dgm:prSet>
      <dgm:spPr/>
    </dgm:pt>
    <dgm:pt modelId="{FB0F2E9C-00F1-634D-A535-DEAFC7FB229A}" type="pres">
      <dgm:prSet presAssocID="{5F3ED4D1-10C6-C74F-B0D9-6E2DDB4FFF1C}" presName="sibTrans" presStyleLbl="sibTrans2D1" presStyleIdx="0" presStyleCnt="5"/>
      <dgm:spPr/>
    </dgm:pt>
    <dgm:pt modelId="{13005913-3A21-6F40-8212-409109DFF126}" type="pres">
      <dgm:prSet presAssocID="{5F3ED4D1-10C6-C74F-B0D9-6E2DDB4FFF1C}" presName="connTx" presStyleLbl="sibTrans2D1" presStyleIdx="0" presStyleCnt="5"/>
      <dgm:spPr/>
    </dgm:pt>
    <dgm:pt modelId="{9AE4D4BC-B949-A447-998F-F9956A12AB8B}" type="pres">
      <dgm:prSet presAssocID="{3AA33956-A1A6-3F4A-B5DB-BB1F9C2C6993}" presName="composite" presStyleCnt="0"/>
      <dgm:spPr/>
    </dgm:pt>
    <dgm:pt modelId="{73B7E6EA-6A39-1B4F-A39A-16D41C9E5B7C}" type="pres">
      <dgm:prSet presAssocID="{3AA33956-A1A6-3F4A-B5DB-BB1F9C2C6993}" presName="parTx" presStyleLbl="node1" presStyleIdx="0" presStyleCnt="6">
        <dgm:presLayoutVars>
          <dgm:chMax val="0"/>
          <dgm:chPref val="0"/>
          <dgm:bulletEnabled val="1"/>
        </dgm:presLayoutVars>
      </dgm:prSet>
      <dgm:spPr/>
    </dgm:pt>
    <dgm:pt modelId="{B806E52F-16C9-D749-9C3B-41F1BC5154CF}" type="pres">
      <dgm:prSet presAssocID="{3AA33956-A1A6-3F4A-B5DB-BB1F9C2C6993}" presName="parSh" presStyleLbl="node1" presStyleIdx="1" presStyleCnt="6"/>
      <dgm:spPr/>
    </dgm:pt>
    <dgm:pt modelId="{BEF94D9C-8CD1-D244-AA51-0905F059D88E}" type="pres">
      <dgm:prSet presAssocID="{3AA33956-A1A6-3F4A-B5DB-BB1F9C2C6993}" presName="desTx" presStyleLbl="fgAcc1" presStyleIdx="1" presStyleCnt="6">
        <dgm:presLayoutVars>
          <dgm:bulletEnabled val="1"/>
        </dgm:presLayoutVars>
      </dgm:prSet>
      <dgm:spPr/>
    </dgm:pt>
    <dgm:pt modelId="{2B25C584-B923-E94B-8AE9-AD44BD6ADE1B}" type="pres">
      <dgm:prSet presAssocID="{165E2E44-6397-0D47-A1AA-7F1E48CA30B0}" presName="sibTrans" presStyleLbl="sibTrans2D1" presStyleIdx="1" presStyleCnt="5"/>
      <dgm:spPr/>
    </dgm:pt>
    <dgm:pt modelId="{5EEEBC79-0BF0-4047-88B2-525499DF5D0D}" type="pres">
      <dgm:prSet presAssocID="{165E2E44-6397-0D47-A1AA-7F1E48CA30B0}" presName="connTx" presStyleLbl="sibTrans2D1" presStyleIdx="1" presStyleCnt="5"/>
      <dgm:spPr/>
    </dgm:pt>
    <dgm:pt modelId="{D23B610A-25C5-AB4D-9647-F10A831006B6}" type="pres">
      <dgm:prSet presAssocID="{325D0149-65C5-3848-817A-516B8E1B20B7}" presName="composite" presStyleCnt="0"/>
      <dgm:spPr/>
    </dgm:pt>
    <dgm:pt modelId="{6681342A-FF59-1041-BC62-13764431CB94}" type="pres">
      <dgm:prSet presAssocID="{325D0149-65C5-3848-817A-516B8E1B20B7}" presName="parTx" presStyleLbl="node1" presStyleIdx="1" presStyleCnt="6">
        <dgm:presLayoutVars>
          <dgm:chMax val="0"/>
          <dgm:chPref val="0"/>
          <dgm:bulletEnabled val="1"/>
        </dgm:presLayoutVars>
      </dgm:prSet>
      <dgm:spPr/>
    </dgm:pt>
    <dgm:pt modelId="{48D0291F-CFD2-4749-92F6-DD27F84DCD07}" type="pres">
      <dgm:prSet presAssocID="{325D0149-65C5-3848-817A-516B8E1B20B7}" presName="parSh" presStyleLbl="node1" presStyleIdx="2" presStyleCnt="6"/>
      <dgm:spPr/>
    </dgm:pt>
    <dgm:pt modelId="{BCA9E792-21CF-8149-84C3-9D52E6B5BBF2}" type="pres">
      <dgm:prSet presAssocID="{325D0149-65C5-3848-817A-516B8E1B20B7}" presName="desTx" presStyleLbl="fgAcc1" presStyleIdx="2" presStyleCnt="6">
        <dgm:presLayoutVars>
          <dgm:bulletEnabled val="1"/>
        </dgm:presLayoutVars>
      </dgm:prSet>
      <dgm:spPr/>
    </dgm:pt>
    <dgm:pt modelId="{56C6A51F-B30A-CF48-8E69-90029EA2DB66}" type="pres">
      <dgm:prSet presAssocID="{157898E0-54B9-904E-BE36-DA29E1A57D6C}" presName="sibTrans" presStyleLbl="sibTrans2D1" presStyleIdx="2" presStyleCnt="5"/>
      <dgm:spPr/>
    </dgm:pt>
    <dgm:pt modelId="{49912E5A-DA3D-0B4D-A18E-C4517503F84E}" type="pres">
      <dgm:prSet presAssocID="{157898E0-54B9-904E-BE36-DA29E1A57D6C}" presName="connTx" presStyleLbl="sibTrans2D1" presStyleIdx="2" presStyleCnt="5"/>
      <dgm:spPr/>
    </dgm:pt>
    <dgm:pt modelId="{9FB7AEAE-17BF-B44E-AF8D-956DB8137F37}" type="pres">
      <dgm:prSet presAssocID="{25E3FBFA-2479-7549-9C18-004F95C7810B}" presName="composite" presStyleCnt="0"/>
      <dgm:spPr/>
    </dgm:pt>
    <dgm:pt modelId="{075E09FC-1901-F140-ACEE-D3C7ABBD08D7}" type="pres">
      <dgm:prSet presAssocID="{25E3FBFA-2479-7549-9C18-004F95C7810B}" presName="parTx" presStyleLbl="node1" presStyleIdx="2" presStyleCnt="6">
        <dgm:presLayoutVars>
          <dgm:chMax val="0"/>
          <dgm:chPref val="0"/>
          <dgm:bulletEnabled val="1"/>
        </dgm:presLayoutVars>
      </dgm:prSet>
      <dgm:spPr/>
    </dgm:pt>
    <dgm:pt modelId="{57D2BE42-BEB7-D145-9CA5-716505B5E21E}" type="pres">
      <dgm:prSet presAssocID="{25E3FBFA-2479-7549-9C18-004F95C7810B}" presName="parSh" presStyleLbl="node1" presStyleIdx="3" presStyleCnt="6"/>
      <dgm:spPr/>
    </dgm:pt>
    <dgm:pt modelId="{28444E92-B578-6449-85C1-28A9BB1C2DBF}" type="pres">
      <dgm:prSet presAssocID="{25E3FBFA-2479-7549-9C18-004F95C7810B}" presName="desTx" presStyleLbl="fgAcc1" presStyleIdx="3" presStyleCnt="6">
        <dgm:presLayoutVars>
          <dgm:bulletEnabled val="1"/>
        </dgm:presLayoutVars>
      </dgm:prSet>
      <dgm:spPr/>
    </dgm:pt>
    <dgm:pt modelId="{49CEA34A-9AE9-B049-A9BA-86D603DDD9CC}" type="pres">
      <dgm:prSet presAssocID="{228E09E3-FA5F-8340-B34F-F0C3698EAA21}" presName="sibTrans" presStyleLbl="sibTrans2D1" presStyleIdx="3" presStyleCnt="5"/>
      <dgm:spPr/>
    </dgm:pt>
    <dgm:pt modelId="{3CB05B6A-5226-3C43-8DBE-669A138F3194}" type="pres">
      <dgm:prSet presAssocID="{228E09E3-FA5F-8340-B34F-F0C3698EAA21}" presName="connTx" presStyleLbl="sibTrans2D1" presStyleIdx="3" presStyleCnt="5"/>
      <dgm:spPr/>
    </dgm:pt>
    <dgm:pt modelId="{3A2D55E0-F1E0-1C4E-8C44-D7858A366218}" type="pres">
      <dgm:prSet presAssocID="{1923DCC8-5F1E-2C46-8944-7B26D1D8025D}" presName="composite" presStyleCnt="0"/>
      <dgm:spPr/>
    </dgm:pt>
    <dgm:pt modelId="{5FACEFAE-E456-F544-B303-3486020272A1}" type="pres">
      <dgm:prSet presAssocID="{1923DCC8-5F1E-2C46-8944-7B26D1D8025D}" presName="parTx" presStyleLbl="node1" presStyleIdx="3" presStyleCnt="6">
        <dgm:presLayoutVars>
          <dgm:chMax val="0"/>
          <dgm:chPref val="0"/>
          <dgm:bulletEnabled val="1"/>
        </dgm:presLayoutVars>
      </dgm:prSet>
      <dgm:spPr/>
    </dgm:pt>
    <dgm:pt modelId="{90C48F31-B10F-2449-8813-64B875FFFF46}" type="pres">
      <dgm:prSet presAssocID="{1923DCC8-5F1E-2C46-8944-7B26D1D8025D}" presName="parSh" presStyleLbl="node1" presStyleIdx="4" presStyleCnt="6"/>
      <dgm:spPr/>
    </dgm:pt>
    <dgm:pt modelId="{7AC4E797-74C5-A448-9974-AC4D4DA21138}" type="pres">
      <dgm:prSet presAssocID="{1923DCC8-5F1E-2C46-8944-7B26D1D8025D}" presName="desTx" presStyleLbl="fgAcc1" presStyleIdx="4" presStyleCnt="6" custLinFactNeighborX="-5823" custLinFactNeighborY="1704">
        <dgm:presLayoutVars>
          <dgm:bulletEnabled val="1"/>
        </dgm:presLayoutVars>
      </dgm:prSet>
      <dgm:spPr/>
    </dgm:pt>
    <dgm:pt modelId="{8C82EE23-BD88-A04D-9342-E9FF680774BE}" type="pres">
      <dgm:prSet presAssocID="{0A613424-7D8E-B94D-BEEC-4DB75DCBEBC8}" presName="sibTrans" presStyleLbl="sibTrans2D1" presStyleIdx="4" presStyleCnt="5"/>
      <dgm:spPr/>
    </dgm:pt>
    <dgm:pt modelId="{381AF109-0F69-2845-BEDF-5CB34E884506}" type="pres">
      <dgm:prSet presAssocID="{0A613424-7D8E-B94D-BEEC-4DB75DCBEBC8}" presName="connTx" presStyleLbl="sibTrans2D1" presStyleIdx="4" presStyleCnt="5"/>
      <dgm:spPr/>
    </dgm:pt>
    <dgm:pt modelId="{905ECD88-AC94-0242-912B-FB050BE96227}" type="pres">
      <dgm:prSet presAssocID="{14E9A756-322A-5840-B8AA-0952CD646413}" presName="composite" presStyleCnt="0"/>
      <dgm:spPr/>
    </dgm:pt>
    <dgm:pt modelId="{A8574C05-34C1-6F4D-BCCD-C24E9C30A57A}" type="pres">
      <dgm:prSet presAssocID="{14E9A756-322A-5840-B8AA-0952CD646413}" presName="parTx" presStyleLbl="node1" presStyleIdx="4" presStyleCnt="6">
        <dgm:presLayoutVars>
          <dgm:chMax val="0"/>
          <dgm:chPref val="0"/>
          <dgm:bulletEnabled val="1"/>
        </dgm:presLayoutVars>
      </dgm:prSet>
      <dgm:spPr/>
    </dgm:pt>
    <dgm:pt modelId="{EAB11151-BF13-A74C-AA85-B7317E592DAB}" type="pres">
      <dgm:prSet presAssocID="{14E9A756-322A-5840-B8AA-0952CD646413}" presName="parSh" presStyleLbl="node1" presStyleIdx="5" presStyleCnt="6"/>
      <dgm:spPr/>
    </dgm:pt>
    <dgm:pt modelId="{02AC2EED-1AE9-404B-A954-5D7040CACB4F}" type="pres">
      <dgm:prSet presAssocID="{14E9A756-322A-5840-B8AA-0952CD646413}" presName="desTx" presStyleLbl="fgAcc1" presStyleIdx="5" presStyleCnt="6">
        <dgm:presLayoutVars>
          <dgm:bulletEnabled val="1"/>
        </dgm:presLayoutVars>
      </dgm:prSet>
      <dgm:spPr/>
    </dgm:pt>
  </dgm:ptLst>
  <dgm:cxnLst>
    <dgm:cxn modelId="{9D2F5B00-92B5-F247-9C8F-8FE92D12146F}" type="presOf" srcId="{6DD969B5-9B35-EC46-9399-F42D953336E9}" destId="{28444E92-B578-6449-85C1-28A9BB1C2DBF}" srcOrd="0" destOrd="0" presId="urn:microsoft.com/office/officeart/2005/8/layout/process3"/>
    <dgm:cxn modelId="{79739B09-0D06-7944-983E-EB2A7EE6278F}" type="presOf" srcId="{DAD73E98-DCFE-CF45-A17A-58625C5935DB}" destId="{7AC4E797-74C5-A448-9974-AC4D4DA21138}" srcOrd="0" destOrd="1" presId="urn:microsoft.com/office/officeart/2005/8/layout/process3"/>
    <dgm:cxn modelId="{562D8C0B-DDE4-EE4F-AC9D-C295D1C2A633}" type="presOf" srcId="{228E09E3-FA5F-8340-B34F-F0C3698EAA21}" destId="{3CB05B6A-5226-3C43-8DBE-669A138F3194}" srcOrd="1" destOrd="0" presId="urn:microsoft.com/office/officeart/2005/8/layout/process3"/>
    <dgm:cxn modelId="{FCCD7C0D-AE7B-8246-A175-6A9080DEE6C7}" srcId="{1923DCC8-5F1E-2C46-8944-7B26D1D8025D}" destId="{DAD73E98-DCFE-CF45-A17A-58625C5935DB}" srcOrd="1" destOrd="0" parTransId="{8FA8A172-98CA-5448-B43B-F4B742060934}" sibTransId="{AD3D9D1A-3637-664F-849B-420FF56396FE}"/>
    <dgm:cxn modelId="{F3D85E0E-D520-3B4F-8E03-8AE795F582F0}" type="presOf" srcId="{49D6CFD5-EFF9-7E42-A8B3-D91C1666A941}" destId="{BEF94D9C-8CD1-D244-AA51-0905F059D88E}" srcOrd="0" destOrd="2" presId="urn:microsoft.com/office/officeart/2005/8/layout/process3"/>
    <dgm:cxn modelId="{2F0FC811-BB20-B149-A23F-96BD591EB1D9}" type="presOf" srcId="{F3058F66-F3FE-164A-AA4F-29E052A3A1E3}" destId="{28444E92-B578-6449-85C1-28A9BB1C2DBF}" srcOrd="0" destOrd="1" presId="urn:microsoft.com/office/officeart/2005/8/layout/process3"/>
    <dgm:cxn modelId="{2514FB15-A005-7349-9FA8-DFFC291EF327}" type="presOf" srcId="{1923DCC8-5F1E-2C46-8944-7B26D1D8025D}" destId="{90C48F31-B10F-2449-8813-64B875FFFF46}" srcOrd="1" destOrd="0" presId="urn:microsoft.com/office/officeart/2005/8/layout/process3"/>
    <dgm:cxn modelId="{9A560B1D-BF9F-944F-BB9A-7E68A2126623}" srcId="{9405E305-71E2-214E-9147-A75657560AF1}" destId="{BB75AD9C-573B-454D-8E2B-E184511E1565}" srcOrd="0" destOrd="0" parTransId="{140C4D21-839C-7145-9357-871467F34904}" sibTransId="{DBB76CE8-AC6C-694A-BB29-93095406C2AC}"/>
    <dgm:cxn modelId="{96C6DA1D-7441-CA43-9032-03E0435312B4}" srcId="{14E9A756-322A-5840-B8AA-0952CD646413}" destId="{05D4750C-D091-2C40-B1DF-438B87528E07}" srcOrd="2" destOrd="0" parTransId="{8E4BA651-5748-3745-962A-AB4E12A20709}" sibTransId="{8B066CFC-BD31-A04B-B7EF-44E49CE72484}"/>
    <dgm:cxn modelId="{3FEF431E-1427-0F4D-BD40-03DCC6012434}" type="presOf" srcId="{1B832FB0-54A5-E141-BEBA-93B2DB384813}" destId="{BCA9E792-21CF-8149-84C3-9D52E6B5BBF2}" srcOrd="0" destOrd="1" presId="urn:microsoft.com/office/officeart/2005/8/layout/process3"/>
    <dgm:cxn modelId="{999F1C26-C9F0-2B44-8DF1-3FFAEC96385D}" type="presOf" srcId="{51525901-7B5B-B44B-9D00-49C927BC6A5F}" destId="{2C80A28B-58D3-8C40-AA56-8D7E250DDECC}" srcOrd="0" destOrd="1" presId="urn:microsoft.com/office/officeart/2005/8/layout/process3"/>
    <dgm:cxn modelId="{45B8D528-010A-0244-A596-DD0405E543D3}" type="presOf" srcId="{25E3FBFA-2479-7549-9C18-004F95C7810B}" destId="{57D2BE42-BEB7-D145-9CA5-716505B5E21E}" srcOrd="1" destOrd="0" presId="urn:microsoft.com/office/officeart/2005/8/layout/process3"/>
    <dgm:cxn modelId="{81B89F2A-7851-F34C-9FB3-F33916227FB7}" type="presOf" srcId="{9405E305-71E2-214E-9147-A75657560AF1}" destId="{20D14387-3C3F-7F49-8945-5AA7C95044B4}" srcOrd="0" destOrd="0" presId="urn:microsoft.com/office/officeart/2005/8/layout/process3"/>
    <dgm:cxn modelId="{40FEDB2B-F8F2-9748-BA3B-33C76F9F301A}" srcId="{9405E305-71E2-214E-9147-A75657560AF1}" destId="{69895086-0790-AC43-B72A-987C1FF569BA}" srcOrd="3" destOrd="0" parTransId="{A3CA8B2E-0345-1C47-B008-79DE25C6053B}" sibTransId="{147220C8-3A31-5348-AE12-F426152743D4}"/>
    <dgm:cxn modelId="{05D7452E-5C0B-034A-9B08-D69091D24A26}" srcId="{9405E305-71E2-214E-9147-A75657560AF1}" destId="{51525901-7B5B-B44B-9D00-49C927BC6A5F}" srcOrd="1" destOrd="0" parTransId="{6224C979-256B-694D-BBD2-AEC7A2EF6687}" sibTransId="{6DC00607-982E-C74A-9A17-559170E1FD89}"/>
    <dgm:cxn modelId="{32461C35-4B0D-204C-A1D7-DA4F309C82BB}" srcId="{25E3FBFA-2479-7549-9C18-004F95C7810B}" destId="{6DD969B5-9B35-EC46-9399-F42D953336E9}" srcOrd="0" destOrd="0" parTransId="{D03EFBB6-9C6C-CE4B-AB2B-D759F0678567}" sibTransId="{99BAAC14-3813-2448-8E5B-A52D7A5E6942}"/>
    <dgm:cxn modelId="{2DDB8635-4D05-294A-A2D8-EDE471CC19C2}" type="presOf" srcId="{4126EEF2-D567-AC4B-8E56-DEA3CE24619F}" destId="{02AC2EED-1AE9-404B-A954-5D7040CACB4F}" srcOrd="0" destOrd="3" presId="urn:microsoft.com/office/officeart/2005/8/layout/process3"/>
    <dgm:cxn modelId="{D48D6F38-AB70-F849-B499-43762D4F4B76}" srcId="{A65B3BF1-749F-F546-AA3D-2F471389E5A9}" destId="{25E3FBFA-2479-7549-9C18-004F95C7810B}" srcOrd="3" destOrd="0" parTransId="{707D042B-0C56-344A-9716-316457E068A3}" sibTransId="{228E09E3-FA5F-8340-B34F-F0C3698EAA21}"/>
    <dgm:cxn modelId="{38AEB540-31B0-C34B-9CD2-06A196AB6699}" type="presOf" srcId="{A24F0D93-78B5-4E41-88BE-BA6ED89C9459}" destId="{BEF94D9C-8CD1-D244-AA51-0905F059D88E}" srcOrd="0" destOrd="1" presId="urn:microsoft.com/office/officeart/2005/8/layout/process3"/>
    <dgm:cxn modelId="{F082EE42-FD03-BF45-A3C2-3DC9C59C0AAA}" type="presOf" srcId="{0A613424-7D8E-B94D-BEEC-4DB75DCBEBC8}" destId="{381AF109-0F69-2845-BEDF-5CB34E884506}" srcOrd="1" destOrd="0" presId="urn:microsoft.com/office/officeart/2005/8/layout/process3"/>
    <dgm:cxn modelId="{47457943-9BF7-F34D-BBE5-F7FE1224EB4A}" srcId="{3AA33956-A1A6-3F4A-B5DB-BB1F9C2C6993}" destId="{89CCF341-9A12-FB45-80A3-E83B0B907756}" srcOrd="3" destOrd="0" parTransId="{F4785BA6-E52F-1E42-B6EE-3B8457CB59E1}" sibTransId="{25AAEBB9-1769-794C-BF2F-036FD2A64D19}"/>
    <dgm:cxn modelId="{50BA0346-16F3-CC4F-9402-5B0FA5953E84}" type="presOf" srcId="{25E3FBFA-2479-7549-9C18-004F95C7810B}" destId="{075E09FC-1901-F140-ACEE-D3C7ABBD08D7}" srcOrd="0" destOrd="0" presId="urn:microsoft.com/office/officeart/2005/8/layout/process3"/>
    <dgm:cxn modelId="{55112249-09E2-C34C-8B52-F805A99FC6D1}" type="presOf" srcId="{228E09E3-FA5F-8340-B34F-F0C3698EAA21}" destId="{49CEA34A-9AE9-B049-A9BA-86D603DDD9CC}" srcOrd="0" destOrd="0" presId="urn:microsoft.com/office/officeart/2005/8/layout/process3"/>
    <dgm:cxn modelId="{A29C854A-71C0-0B41-8CC0-776F8CDA971F}" type="presOf" srcId="{157898E0-54B9-904E-BE36-DA29E1A57D6C}" destId="{56C6A51F-B30A-CF48-8E69-90029EA2DB66}" srcOrd="0" destOrd="0" presId="urn:microsoft.com/office/officeart/2005/8/layout/process3"/>
    <dgm:cxn modelId="{44ED5551-497D-B047-9308-2CB583E63C5B}" type="presOf" srcId="{69895086-0790-AC43-B72A-987C1FF569BA}" destId="{2C80A28B-58D3-8C40-AA56-8D7E250DDECC}" srcOrd="0" destOrd="3" presId="urn:microsoft.com/office/officeart/2005/8/layout/process3"/>
    <dgm:cxn modelId="{6BFD6853-F787-6E4A-834C-54247C12BCE4}" type="presOf" srcId="{89CCF341-9A12-FB45-80A3-E83B0B907756}" destId="{BEF94D9C-8CD1-D244-AA51-0905F059D88E}" srcOrd="0" destOrd="3" presId="urn:microsoft.com/office/officeart/2005/8/layout/process3"/>
    <dgm:cxn modelId="{9F9FEA58-B268-FC45-98D1-6B1F199E3880}" type="presOf" srcId="{325D0149-65C5-3848-817A-516B8E1B20B7}" destId="{48D0291F-CFD2-4749-92F6-DD27F84DCD07}" srcOrd="1" destOrd="0" presId="urn:microsoft.com/office/officeart/2005/8/layout/process3"/>
    <dgm:cxn modelId="{C2BB105C-CC1E-3D4C-9D80-A4D88D02C856}" type="presOf" srcId="{5F3ED4D1-10C6-C74F-B0D9-6E2DDB4FFF1C}" destId="{FB0F2E9C-00F1-634D-A535-DEAFC7FB229A}" srcOrd="0" destOrd="0" presId="urn:microsoft.com/office/officeart/2005/8/layout/process3"/>
    <dgm:cxn modelId="{E833805C-96A2-CB43-B96E-424FC548C1E2}" type="presOf" srcId="{1923DCC8-5F1E-2C46-8944-7B26D1D8025D}" destId="{5FACEFAE-E456-F544-B303-3486020272A1}" srcOrd="0" destOrd="0" presId="urn:microsoft.com/office/officeart/2005/8/layout/process3"/>
    <dgm:cxn modelId="{72BC9F60-3F15-B341-BA0F-7C478826BF43}" srcId="{A65B3BF1-749F-F546-AA3D-2F471389E5A9}" destId="{9405E305-71E2-214E-9147-A75657560AF1}" srcOrd="0" destOrd="0" parTransId="{6F72EE72-F778-B94F-BE7C-801221634143}" sibTransId="{5F3ED4D1-10C6-C74F-B0D9-6E2DDB4FFF1C}"/>
    <dgm:cxn modelId="{C40A1B64-704C-BB40-9049-BDFCCB94A835}" srcId="{14E9A756-322A-5840-B8AA-0952CD646413}" destId="{EC59CA67-1A44-4E4F-AA8D-F30103AFAE21}" srcOrd="0" destOrd="0" parTransId="{1D54E2EA-7B65-024C-B83B-A5C189BDD3C6}" sibTransId="{DCDF2205-6992-C541-BD4B-16923FE837EC}"/>
    <dgm:cxn modelId="{737F1F71-3B67-D049-B2F7-2832FADDE563}" type="presOf" srcId="{3AA33956-A1A6-3F4A-B5DB-BB1F9C2C6993}" destId="{B806E52F-16C9-D749-9C3B-41F1BC5154CF}" srcOrd="1" destOrd="0" presId="urn:microsoft.com/office/officeart/2005/8/layout/process3"/>
    <dgm:cxn modelId="{2F404B76-35D8-3D4B-A51F-225D77E551C1}" type="presOf" srcId="{325D0149-65C5-3848-817A-516B8E1B20B7}" destId="{6681342A-FF59-1041-BC62-13764431CB94}" srcOrd="0" destOrd="0" presId="urn:microsoft.com/office/officeart/2005/8/layout/process3"/>
    <dgm:cxn modelId="{68CFB57D-36FF-5343-86C4-0E63D4B30B1B}" srcId="{25E3FBFA-2479-7549-9C18-004F95C7810B}" destId="{5984C7AE-46E2-3347-BF9E-00D2444910DA}" srcOrd="2" destOrd="0" parTransId="{7DFC8365-39A2-C049-BBF0-044D06DF6621}" sibTransId="{A9FF8380-424B-A246-8319-50F08D985161}"/>
    <dgm:cxn modelId="{0DDCBC7F-B86C-814F-AECE-A2CAFC90ED13}" type="presOf" srcId="{BB75AD9C-573B-454D-8E2B-E184511E1565}" destId="{2C80A28B-58D3-8C40-AA56-8D7E250DDECC}" srcOrd="0" destOrd="0" presId="urn:microsoft.com/office/officeart/2005/8/layout/process3"/>
    <dgm:cxn modelId="{18123484-45E4-9243-BC7F-A21FA6993F98}" type="presOf" srcId="{58B53A20-6B2A-F441-91EF-36E55F2BCDD8}" destId="{7AC4E797-74C5-A448-9974-AC4D4DA21138}" srcOrd="0" destOrd="2" presId="urn:microsoft.com/office/officeart/2005/8/layout/process3"/>
    <dgm:cxn modelId="{47C76586-615C-814F-A04A-7E590B239534}" type="presOf" srcId="{9F0E1C8A-BFA7-5841-A608-41BC8709B18E}" destId="{7AC4E797-74C5-A448-9974-AC4D4DA21138}" srcOrd="0" destOrd="0" presId="urn:microsoft.com/office/officeart/2005/8/layout/process3"/>
    <dgm:cxn modelId="{F76B3E89-FB82-2F48-AFF8-7EE3F92D7B6B}" srcId="{A65B3BF1-749F-F546-AA3D-2F471389E5A9}" destId="{325D0149-65C5-3848-817A-516B8E1B20B7}" srcOrd="2" destOrd="0" parTransId="{9488BCA8-5E8A-B140-A970-38379B3DDA95}" sibTransId="{157898E0-54B9-904E-BE36-DA29E1A57D6C}"/>
    <dgm:cxn modelId="{8BFF5B8A-6D24-3E47-AABC-E5E10B20C38E}" srcId="{1923DCC8-5F1E-2C46-8944-7B26D1D8025D}" destId="{58B53A20-6B2A-F441-91EF-36E55F2BCDD8}" srcOrd="2" destOrd="0" parTransId="{B3B38167-BBA8-AD49-B950-F7C9AFE06322}" sibTransId="{80CDD217-6C91-1642-939E-24CE7CBED117}"/>
    <dgm:cxn modelId="{6669F690-089F-7F49-A61F-D1529D93C7FF}" type="presOf" srcId="{EC59CA67-1A44-4E4F-AA8D-F30103AFAE21}" destId="{02AC2EED-1AE9-404B-A954-5D7040CACB4F}" srcOrd="0" destOrd="0" presId="urn:microsoft.com/office/officeart/2005/8/layout/process3"/>
    <dgm:cxn modelId="{856C0796-F5AB-3E4B-8D75-837BC8F2AF30}" type="presOf" srcId="{165E2E44-6397-0D47-A1AA-7F1E48CA30B0}" destId="{2B25C584-B923-E94B-8AE9-AD44BD6ADE1B}" srcOrd="0" destOrd="0" presId="urn:microsoft.com/office/officeart/2005/8/layout/process3"/>
    <dgm:cxn modelId="{88FAA697-4C5F-7E49-9E39-00AD5A7C8088}" srcId="{3AA33956-A1A6-3F4A-B5DB-BB1F9C2C6993}" destId="{A24F0D93-78B5-4E41-88BE-BA6ED89C9459}" srcOrd="1" destOrd="0" parTransId="{3A8BB3C6-97E6-F444-81CC-7C358893ACB6}" sibTransId="{8598A2B5-2346-CD44-82C0-9A0F3D1AD71F}"/>
    <dgm:cxn modelId="{5CE51C9E-D08A-9948-A5C9-B59234F7030E}" type="presOf" srcId="{9405E305-71E2-214E-9147-A75657560AF1}" destId="{6E4B50C8-E6BA-C14C-A345-97F9C04A3EBF}" srcOrd="1" destOrd="0" presId="urn:microsoft.com/office/officeart/2005/8/layout/process3"/>
    <dgm:cxn modelId="{0B077C9F-CA2C-7E4B-8B23-8F62329B1A4D}" srcId="{325D0149-65C5-3848-817A-516B8E1B20B7}" destId="{785439D1-90B3-1C45-9F3A-CA0EC4A21CA0}" srcOrd="0" destOrd="0" parTransId="{76E4CBA0-9611-354E-90AB-B5311510E24A}" sibTransId="{FC688D6C-3D50-2F4D-9DEE-80E149A3BBEE}"/>
    <dgm:cxn modelId="{8CB7B3A1-D95E-E34C-9F3B-1517F684A86D}" srcId="{14E9A756-322A-5840-B8AA-0952CD646413}" destId="{B0E1DCBF-0798-1040-9A24-D486558D3F02}" srcOrd="1" destOrd="0" parTransId="{51A77D5C-A10C-7B47-BD8A-D9CB6AD98115}" sibTransId="{42317CD8-7E41-E140-9083-3A1FFDC517D1}"/>
    <dgm:cxn modelId="{12422DA9-4CB1-E44A-9437-2E103161252C}" type="presOf" srcId="{157898E0-54B9-904E-BE36-DA29E1A57D6C}" destId="{49912E5A-DA3D-0B4D-A18E-C4517503F84E}" srcOrd="1" destOrd="0" presId="urn:microsoft.com/office/officeart/2005/8/layout/process3"/>
    <dgm:cxn modelId="{A1CAD6B1-41BA-C642-89C5-B1BD4A56AB06}" type="presOf" srcId="{0A613424-7D8E-B94D-BEEC-4DB75DCBEBC8}" destId="{8C82EE23-BD88-A04D-9342-E9FF680774BE}" srcOrd="0" destOrd="0" presId="urn:microsoft.com/office/officeart/2005/8/layout/process3"/>
    <dgm:cxn modelId="{CE72DFB4-3987-D040-BBD2-24694FC08058}" srcId="{325D0149-65C5-3848-817A-516B8E1B20B7}" destId="{1B832FB0-54A5-E141-BEBA-93B2DB384813}" srcOrd="1" destOrd="0" parTransId="{88D3B895-0C28-6140-A009-9133019FCBD6}" sibTransId="{53CA1C9A-8698-9B44-A00C-1E3E8A531259}"/>
    <dgm:cxn modelId="{C48890B7-8D13-1B48-8A33-259415544676}" type="presOf" srcId="{3AA33956-A1A6-3F4A-B5DB-BB1F9C2C6993}" destId="{73B7E6EA-6A39-1B4F-A39A-16D41C9E5B7C}" srcOrd="0" destOrd="0" presId="urn:microsoft.com/office/officeart/2005/8/layout/process3"/>
    <dgm:cxn modelId="{2EE223B8-D28B-6D46-BD39-E014F17CF1D7}" type="presOf" srcId="{165E2E44-6397-0D47-A1AA-7F1E48CA30B0}" destId="{5EEEBC79-0BF0-4047-88B2-525499DF5D0D}" srcOrd="1" destOrd="0" presId="urn:microsoft.com/office/officeart/2005/8/layout/process3"/>
    <dgm:cxn modelId="{4EC2B1BA-9BE7-2048-B389-3B2632E2604A}" type="presOf" srcId="{DAC33AFF-DFA6-F841-9F4B-4EC3C2A36F27}" destId="{BEF94D9C-8CD1-D244-AA51-0905F059D88E}" srcOrd="0" destOrd="0" presId="urn:microsoft.com/office/officeart/2005/8/layout/process3"/>
    <dgm:cxn modelId="{E1FF14BB-37E6-7143-A161-0BB5B62ACFB3}" srcId="{14E9A756-322A-5840-B8AA-0952CD646413}" destId="{4126EEF2-D567-AC4B-8E56-DEA3CE24619F}" srcOrd="3" destOrd="0" parTransId="{34C2FAE9-4703-8F4B-AE18-BCF6384D8CB4}" sibTransId="{30846F00-FE51-DB43-A77D-D535BE98965D}"/>
    <dgm:cxn modelId="{DAF9D8C0-8570-BE40-8196-88B4C6455565}" srcId="{A65B3BF1-749F-F546-AA3D-2F471389E5A9}" destId="{3AA33956-A1A6-3F4A-B5DB-BB1F9C2C6993}" srcOrd="1" destOrd="0" parTransId="{E300DE97-455E-5B4B-A5A1-5C0E8B168D39}" sibTransId="{165E2E44-6397-0D47-A1AA-7F1E48CA30B0}"/>
    <dgm:cxn modelId="{9839B9C2-7EA3-1840-85FD-F3B74D6DB4AC}" srcId="{A65B3BF1-749F-F546-AA3D-2F471389E5A9}" destId="{1923DCC8-5F1E-2C46-8944-7B26D1D8025D}" srcOrd="4" destOrd="0" parTransId="{FB5072E8-A7EA-BE41-BA64-173EFCBC71B1}" sibTransId="{0A613424-7D8E-B94D-BEEC-4DB75DCBEBC8}"/>
    <dgm:cxn modelId="{DFA161C4-1AF9-4841-81C4-B6AAA7405064}" type="presOf" srcId="{A65B3BF1-749F-F546-AA3D-2F471389E5A9}" destId="{58EE118A-7950-4347-AC05-1B240AFF2AC9}" srcOrd="0" destOrd="0" presId="urn:microsoft.com/office/officeart/2005/8/layout/process3"/>
    <dgm:cxn modelId="{50FD44C6-358C-7A48-B806-DABEB1025B1A}" type="presOf" srcId="{B0E1DCBF-0798-1040-9A24-D486558D3F02}" destId="{02AC2EED-1AE9-404B-A954-5D7040CACB4F}" srcOrd="0" destOrd="1" presId="urn:microsoft.com/office/officeart/2005/8/layout/process3"/>
    <dgm:cxn modelId="{4CDFE0C6-45B4-5649-B69E-E96AB427BF19}" srcId="{3AA33956-A1A6-3F4A-B5DB-BB1F9C2C6993}" destId="{DAC33AFF-DFA6-F841-9F4B-4EC3C2A36F27}" srcOrd="0" destOrd="0" parTransId="{E57EA9AC-3C3D-1343-ABF4-52BC4A07D2C3}" sibTransId="{7B2B08F5-E49F-BA45-B58B-836EDE50C560}"/>
    <dgm:cxn modelId="{6763C4CE-5590-3248-B66A-986F6C28AA39}" srcId="{A65B3BF1-749F-F546-AA3D-2F471389E5A9}" destId="{14E9A756-322A-5840-B8AA-0952CD646413}" srcOrd="5" destOrd="0" parTransId="{6C28D80D-AEEB-9F42-9381-29D30D8CE7E4}" sibTransId="{7AA28B99-BDC8-604B-B469-995F124D201A}"/>
    <dgm:cxn modelId="{758FD7DC-D767-834B-A185-217992A0E5B2}" srcId="{25E3FBFA-2479-7549-9C18-004F95C7810B}" destId="{F3058F66-F3FE-164A-AA4F-29E052A3A1E3}" srcOrd="1" destOrd="0" parTransId="{077F23E0-8283-7F44-BA36-A8E603676024}" sibTransId="{746557E5-D2F4-D74A-AF3F-344D8B1DCDF9}"/>
    <dgm:cxn modelId="{EA08B6DD-04F3-4043-8416-050E6A72EC86}" srcId="{3AA33956-A1A6-3F4A-B5DB-BB1F9C2C6993}" destId="{49D6CFD5-EFF9-7E42-A8B3-D91C1666A941}" srcOrd="2" destOrd="0" parTransId="{0F450D68-753A-634B-B2AF-EC694A1347FD}" sibTransId="{BEC5F4F9-6A17-7D46-8185-C829ACF9D0DE}"/>
    <dgm:cxn modelId="{CABDA0E7-585B-5646-ADD8-8E044E15E79A}" type="presOf" srcId="{785439D1-90B3-1C45-9F3A-CA0EC4A21CA0}" destId="{BCA9E792-21CF-8149-84C3-9D52E6B5BBF2}" srcOrd="0" destOrd="0" presId="urn:microsoft.com/office/officeart/2005/8/layout/process3"/>
    <dgm:cxn modelId="{F9347FEB-C66C-D149-8A9A-2A5DB02C966F}" type="presOf" srcId="{5F3ED4D1-10C6-C74F-B0D9-6E2DDB4FFF1C}" destId="{13005913-3A21-6F40-8212-409109DFF126}" srcOrd="1" destOrd="0" presId="urn:microsoft.com/office/officeart/2005/8/layout/process3"/>
    <dgm:cxn modelId="{8F8F30EC-6188-094D-BB4F-C7EC4F88AF58}" type="presOf" srcId="{05D4750C-D091-2C40-B1DF-438B87528E07}" destId="{02AC2EED-1AE9-404B-A954-5D7040CACB4F}" srcOrd="0" destOrd="2" presId="urn:microsoft.com/office/officeart/2005/8/layout/process3"/>
    <dgm:cxn modelId="{75F4E8EF-0210-084A-B36C-023F31D22546}" srcId="{9405E305-71E2-214E-9147-A75657560AF1}" destId="{65A4CB6B-59DC-A649-A7D8-7BF8A8D124F9}" srcOrd="2" destOrd="0" parTransId="{CDDC330F-CCA2-A049-A395-45DBFC417165}" sibTransId="{FEA6E45C-0E78-FA4D-B7F2-87F3A2F3CAE1}"/>
    <dgm:cxn modelId="{C9D119F1-35A0-9647-B8B2-E7B081AEB8AD}" srcId="{1923DCC8-5F1E-2C46-8944-7B26D1D8025D}" destId="{9F0E1C8A-BFA7-5841-A608-41BC8709B18E}" srcOrd="0" destOrd="0" parTransId="{E711C248-F8CF-7C40-85A4-85F41A4D236E}" sibTransId="{753F6384-FBE2-CB41-89DD-DF355967069D}"/>
    <dgm:cxn modelId="{5A8B54F3-91CE-EC40-B695-3164EA8C970C}" type="presOf" srcId="{65A4CB6B-59DC-A649-A7D8-7BF8A8D124F9}" destId="{2C80A28B-58D3-8C40-AA56-8D7E250DDECC}" srcOrd="0" destOrd="2" presId="urn:microsoft.com/office/officeart/2005/8/layout/process3"/>
    <dgm:cxn modelId="{29A415F4-07DE-6146-A1DF-9A4C29867621}" type="presOf" srcId="{14E9A756-322A-5840-B8AA-0952CD646413}" destId="{A8574C05-34C1-6F4D-BCCD-C24E9C30A57A}" srcOrd="0" destOrd="0" presId="urn:microsoft.com/office/officeart/2005/8/layout/process3"/>
    <dgm:cxn modelId="{E78ADDF9-1051-BD4F-B9E6-656FC6615FDC}" type="presOf" srcId="{5984C7AE-46E2-3347-BF9E-00D2444910DA}" destId="{28444E92-B578-6449-85C1-28A9BB1C2DBF}" srcOrd="0" destOrd="2" presId="urn:microsoft.com/office/officeart/2005/8/layout/process3"/>
    <dgm:cxn modelId="{01C5CEFF-1C73-074A-9A4D-2705C3222353}" type="presOf" srcId="{14E9A756-322A-5840-B8AA-0952CD646413}" destId="{EAB11151-BF13-A74C-AA85-B7317E592DAB}" srcOrd="1" destOrd="0" presId="urn:microsoft.com/office/officeart/2005/8/layout/process3"/>
    <dgm:cxn modelId="{C7A1DC58-6F28-B34B-84E6-DED3358FBC76}" type="presParOf" srcId="{58EE118A-7950-4347-AC05-1B240AFF2AC9}" destId="{AED8ABEB-7F3B-FD4E-8875-EE5776E13951}" srcOrd="0" destOrd="0" presId="urn:microsoft.com/office/officeart/2005/8/layout/process3"/>
    <dgm:cxn modelId="{CEF59DEA-135F-0C4B-B3CD-2B5411FB8E3E}" type="presParOf" srcId="{AED8ABEB-7F3B-FD4E-8875-EE5776E13951}" destId="{20D14387-3C3F-7F49-8945-5AA7C95044B4}" srcOrd="0" destOrd="0" presId="urn:microsoft.com/office/officeart/2005/8/layout/process3"/>
    <dgm:cxn modelId="{14A9DABA-8ADC-D54C-B671-716922107247}" type="presParOf" srcId="{AED8ABEB-7F3B-FD4E-8875-EE5776E13951}" destId="{6E4B50C8-E6BA-C14C-A345-97F9C04A3EBF}" srcOrd="1" destOrd="0" presId="urn:microsoft.com/office/officeart/2005/8/layout/process3"/>
    <dgm:cxn modelId="{6AF16794-36E8-1B4A-A7C8-ED1959E1CED0}" type="presParOf" srcId="{AED8ABEB-7F3B-FD4E-8875-EE5776E13951}" destId="{2C80A28B-58D3-8C40-AA56-8D7E250DDECC}" srcOrd="2" destOrd="0" presId="urn:microsoft.com/office/officeart/2005/8/layout/process3"/>
    <dgm:cxn modelId="{132A4539-BB31-6B4A-A3E5-74B710B175B6}" type="presParOf" srcId="{58EE118A-7950-4347-AC05-1B240AFF2AC9}" destId="{FB0F2E9C-00F1-634D-A535-DEAFC7FB229A}" srcOrd="1" destOrd="0" presId="urn:microsoft.com/office/officeart/2005/8/layout/process3"/>
    <dgm:cxn modelId="{35D1821B-B3A1-804D-8965-E4905006435C}" type="presParOf" srcId="{FB0F2E9C-00F1-634D-A535-DEAFC7FB229A}" destId="{13005913-3A21-6F40-8212-409109DFF126}" srcOrd="0" destOrd="0" presId="urn:microsoft.com/office/officeart/2005/8/layout/process3"/>
    <dgm:cxn modelId="{EA74A88F-0BB9-E14E-9F60-548071FEC5B8}" type="presParOf" srcId="{58EE118A-7950-4347-AC05-1B240AFF2AC9}" destId="{9AE4D4BC-B949-A447-998F-F9956A12AB8B}" srcOrd="2" destOrd="0" presId="urn:microsoft.com/office/officeart/2005/8/layout/process3"/>
    <dgm:cxn modelId="{73657119-B3D4-DF46-B3E8-9B76AA2520E4}" type="presParOf" srcId="{9AE4D4BC-B949-A447-998F-F9956A12AB8B}" destId="{73B7E6EA-6A39-1B4F-A39A-16D41C9E5B7C}" srcOrd="0" destOrd="0" presId="urn:microsoft.com/office/officeart/2005/8/layout/process3"/>
    <dgm:cxn modelId="{BA009FAE-3A6C-8643-9EEE-1D471EB3A7AB}" type="presParOf" srcId="{9AE4D4BC-B949-A447-998F-F9956A12AB8B}" destId="{B806E52F-16C9-D749-9C3B-41F1BC5154CF}" srcOrd="1" destOrd="0" presId="urn:microsoft.com/office/officeart/2005/8/layout/process3"/>
    <dgm:cxn modelId="{60EEA202-D269-AE47-AA79-0F7D75DC4611}" type="presParOf" srcId="{9AE4D4BC-B949-A447-998F-F9956A12AB8B}" destId="{BEF94D9C-8CD1-D244-AA51-0905F059D88E}" srcOrd="2" destOrd="0" presId="urn:microsoft.com/office/officeart/2005/8/layout/process3"/>
    <dgm:cxn modelId="{C6F467F9-B278-1049-9967-2250CB874E02}" type="presParOf" srcId="{58EE118A-7950-4347-AC05-1B240AFF2AC9}" destId="{2B25C584-B923-E94B-8AE9-AD44BD6ADE1B}" srcOrd="3" destOrd="0" presId="urn:microsoft.com/office/officeart/2005/8/layout/process3"/>
    <dgm:cxn modelId="{E7BCFDB2-6536-494F-9B15-1E33A33ACB0D}" type="presParOf" srcId="{2B25C584-B923-E94B-8AE9-AD44BD6ADE1B}" destId="{5EEEBC79-0BF0-4047-88B2-525499DF5D0D}" srcOrd="0" destOrd="0" presId="urn:microsoft.com/office/officeart/2005/8/layout/process3"/>
    <dgm:cxn modelId="{A11B7377-4704-A547-8FAB-3E623AFBFADD}" type="presParOf" srcId="{58EE118A-7950-4347-AC05-1B240AFF2AC9}" destId="{D23B610A-25C5-AB4D-9647-F10A831006B6}" srcOrd="4" destOrd="0" presId="urn:microsoft.com/office/officeart/2005/8/layout/process3"/>
    <dgm:cxn modelId="{1887C824-02C2-4B44-9DC2-D196B43EF5EA}" type="presParOf" srcId="{D23B610A-25C5-AB4D-9647-F10A831006B6}" destId="{6681342A-FF59-1041-BC62-13764431CB94}" srcOrd="0" destOrd="0" presId="urn:microsoft.com/office/officeart/2005/8/layout/process3"/>
    <dgm:cxn modelId="{18F20B6F-E28C-9146-A678-589F24CD29EA}" type="presParOf" srcId="{D23B610A-25C5-AB4D-9647-F10A831006B6}" destId="{48D0291F-CFD2-4749-92F6-DD27F84DCD07}" srcOrd="1" destOrd="0" presId="urn:microsoft.com/office/officeart/2005/8/layout/process3"/>
    <dgm:cxn modelId="{29E14BBF-6C4A-EE4E-A81F-C95025AF975D}" type="presParOf" srcId="{D23B610A-25C5-AB4D-9647-F10A831006B6}" destId="{BCA9E792-21CF-8149-84C3-9D52E6B5BBF2}" srcOrd="2" destOrd="0" presId="urn:microsoft.com/office/officeart/2005/8/layout/process3"/>
    <dgm:cxn modelId="{CA7F88C4-8D56-C94B-9993-EAD93130AE03}" type="presParOf" srcId="{58EE118A-7950-4347-AC05-1B240AFF2AC9}" destId="{56C6A51F-B30A-CF48-8E69-90029EA2DB66}" srcOrd="5" destOrd="0" presId="urn:microsoft.com/office/officeart/2005/8/layout/process3"/>
    <dgm:cxn modelId="{8A0CFF31-6BC9-9F4C-A91E-7EE5B23E615F}" type="presParOf" srcId="{56C6A51F-B30A-CF48-8E69-90029EA2DB66}" destId="{49912E5A-DA3D-0B4D-A18E-C4517503F84E}" srcOrd="0" destOrd="0" presId="urn:microsoft.com/office/officeart/2005/8/layout/process3"/>
    <dgm:cxn modelId="{2F103758-BF7F-AB49-8CAB-86001D17B0A3}" type="presParOf" srcId="{58EE118A-7950-4347-AC05-1B240AFF2AC9}" destId="{9FB7AEAE-17BF-B44E-AF8D-956DB8137F37}" srcOrd="6" destOrd="0" presId="urn:microsoft.com/office/officeart/2005/8/layout/process3"/>
    <dgm:cxn modelId="{58B1EA27-AD14-624E-A6B4-49B87BC06086}" type="presParOf" srcId="{9FB7AEAE-17BF-B44E-AF8D-956DB8137F37}" destId="{075E09FC-1901-F140-ACEE-D3C7ABBD08D7}" srcOrd="0" destOrd="0" presId="urn:microsoft.com/office/officeart/2005/8/layout/process3"/>
    <dgm:cxn modelId="{B52A3DDF-EA21-6A44-B8BD-F892FD0FCD7D}" type="presParOf" srcId="{9FB7AEAE-17BF-B44E-AF8D-956DB8137F37}" destId="{57D2BE42-BEB7-D145-9CA5-716505B5E21E}" srcOrd="1" destOrd="0" presId="urn:microsoft.com/office/officeart/2005/8/layout/process3"/>
    <dgm:cxn modelId="{361131CF-4C4F-5247-89EE-CB7791C481BC}" type="presParOf" srcId="{9FB7AEAE-17BF-B44E-AF8D-956DB8137F37}" destId="{28444E92-B578-6449-85C1-28A9BB1C2DBF}" srcOrd="2" destOrd="0" presId="urn:microsoft.com/office/officeart/2005/8/layout/process3"/>
    <dgm:cxn modelId="{69C89F47-DBA0-5A46-AA67-F14C46374970}" type="presParOf" srcId="{58EE118A-7950-4347-AC05-1B240AFF2AC9}" destId="{49CEA34A-9AE9-B049-A9BA-86D603DDD9CC}" srcOrd="7" destOrd="0" presId="urn:microsoft.com/office/officeart/2005/8/layout/process3"/>
    <dgm:cxn modelId="{174736F7-93A8-2346-9985-E1D6C7F91439}" type="presParOf" srcId="{49CEA34A-9AE9-B049-A9BA-86D603DDD9CC}" destId="{3CB05B6A-5226-3C43-8DBE-669A138F3194}" srcOrd="0" destOrd="0" presId="urn:microsoft.com/office/officeart/2005/8/layout/process3"/>
    <dgm:cxn modelId="{1931FEE2-F83D-5046-8BAB-B603794101CD}" type="presParOf" srcId="{58EE118A-7950-4347-AC05-1B240AFF2AC9}" destId="{3A2D55E0-F1E0-1C4E-8C44-D7858A366218}" srcOrd="8" destOrd="0" presId="urn:microsoft.com/office/officeart/2005/8/layout/process3"/>
    <dgm:cxn modelId="{FA98BCFE-8659-B842-9C92-BDFD5CCD95BC}" type="presParOf" srcId="{3A2D55E0-F1E0-1C4E-8C44-D7858A366218}" destId="{5FACEFAE-E456-F544-B303-3486020272A1}" srcOrd="0" destOrd="0" presId="urn:microsoft.com/office/officeart/2005/8/layout/process3"/>
    <dgm:cxn modelId="{AC37CA70-1BD3-CE45-8E19-38250CA35D59}" type="presParOf" srcId="{3A2D55E0-F1E0-1C4E-8C44-D7858A366218}" destId="{90C48F31-B10F-2449-8813-64B875FFFF46}" srcOrd="1" destOrd="0" presId="urn:microsoft.com/office/officeart/2005/8/layout/process3"/>
    <dgm:cxn modelId="{4D411D07-3CF8-2440-A45E-CB1FB38D5724}" type="presParOf" srcId="{3A2D55E0-F1E0-1C4E-8C44-D7858A366218}" destId="{7AC4E797-74C5-A448-9974-AC4D4DA21138}" srcOrd="2" destOrd="0" presId="urn:microsoft.com/office/officeart/2005/8/layout/process3"/>
    <dgm:cxn modelId="{D6BD86F7-7664-D749-99B1-BBD1FB5AC5D0}" type="presParOf" srcId="{58EE118A-7950-4347-AC05-1B240AFF2AC9}" destId="{8C82EE23-BD88-A04D-9342-E9FF680774BE}" srcOrd="9" destOrd="0" presId="urn:microsoft.com/office/officeart/2005/8/layout/process3"/>
    <dgm:cxn modelId="{CA1C4179-5305-1F48-8E75-9A20145B365B}" type="presParOf" srcId="{8C82EE23-BD88-A04D-9342-E9FF680774BE}" destId="{381AF109-0F69-2845-BEDF-5CB34E884506}" srcOrd="0" destOrd="0" presId="urn:microsoft.com/office/officeart/2005/8/layout/process3"/>
    <dgm:cxn modelId="{3EA22239-107E-3D43-AB3D-D68DCEBAC349}" type="presParOf" srcId="{58EE118A-7950-4347-AC05-1B240AFF2AC9}" destId="{905ECD88-AC94-0242-912B-FB050BE96227}" srcOrd="10" destOrd="0" presId="urn:microsoft.com/office/officeart/2005/8/layout/process3"/>
    <dgm:cxn modelId="{6E83F95A-523D-6F4C-A573-276BF01670DD}" type="presParOf" srcId="{905ECD88-AC94-0242-912B-FB050BE96227}" destId="{A8574C05-34C1-6F4D-BCCD-C24E9C30A57A}" srcOrd="0" destOrd="0" presId="urn:microsoft.com/office/officeart/2005/8/layout/process3"/>
    <dgm:cxn modelId="{642415EF-E45A-684E-926E-B7674FA8B27D}" type="presParOf" srcId="{905ECD88-AC94-0242-912B-FB050BE96227}" destId="{EAB11151-BF13-A74C-AA85-B7317E592DAB}" srcOrd="1" destOrd="0" presId="urn:microsoft.com/office/officeart/2005/8/layout/process3"/>
    <dgm:cxn modelId="{EEB97AD2-93ED-0648-A9E8-A6125EF41607}" type="presParOf" srcId="{905ECD88-AC94-0242-912B-FB050BE96227}" destId="{02AC2EED-1AE9-404B-A954-5D7040CACB4F}"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33BA-AF71-4C23-8F5B-50CB1CB8E5B9}">
      <dsp:nvSpPr>
        <dsp:cNvPr id="0" name=""/>
        <dsp:cNvSpPr/>
      </dsp:nvSpPr>
      <dsp:spPr>
        <a:xfrm>
          <a:off x="2044286" y="1618"/>
          <a:ext cx="2958748" cy="1592529"/>
        </a:xfrm>
        <a:prstGeom prst="roundRect">
          <a:avLst/>
        </a:prstGeom>
        <a:solidFill>
          <a:srgbClr val="007B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t>Ervaringen proeftuinen en regio’s evalueren en bundelen tot concept werkzame elementen</a:t>
          </a:r>
        </a:p>
      </dsp:txBody>
      <dsp:txXfrm>
        <a:off x="2122027" y="79359"/>
        <a:ext cx="2803266" cy="1437047"/>
      </dsp:txXfrm>
    </dsp:sp>
    <dsp:sp modelId="{9A010E2F-0D1D-4BDC-8ECB-8ABA482D6813}">
      <dsp:nvSpPr>
        <dsp:cNvPr id="0" name=""/>
        <dsp:cNvSpPr/>
      </dsp:nvSpPr>
      <dsp:spPr>
        <a:xfrm>
          <a:off x="1400145" y="797883"/>
          <a:ext cx="4247029" cy="4247029"/>
        </a:xfrm>
        <a:custGeom>
          <a:avLst/>
          <a:gdLst/>
          <a:ahLst/>
          <a:cxnLst/>
          <a:rect l="0" t="0" r="0" b="0"/>
          <a:pathLst>
            <a:path>
              <a:moveTo>
                <a:pt x="3849929" y="887066"/>
              </a:moveTo>
              <a:arcTo wR="2123514" hR="2123514" stAng="19463399" swAng="195372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DD1FF1F-CD0F-40C5-B60A-8FA7A5E5C9E4}">
      <dsp:nvSpPr>
        <dsp:cNvPr id="0" name=""/>
        <dsp:cNvSpPr/>
      </dsp:nvSpPr>
      <dsp:spPr>
        <a:xfrm>
          <a:off x="4137655" y="3186890"/>
          <a:ext cx="2450045" cy="1592529"/>
        </a:xfrm>
        <a:prstGeom prst="roundRect">
          <a:avLst/>
        </a:prstGeom>
        <a:solidFill>
          <a:srgbClr val="007B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t>Verwerken in o.a. handelingskader en concrete producten.</a:t>
          </a:r>
        </a:p>
      </dsp:txBody>
      <dsp:txXfrm>
        <a:off x="4215396" y="3264631"/>
        <a:ext cx="2294563" cy="1437047"/>
      </dsp:txXfrm>
    </dsp:sp>
    <dsp:sp modelId="{F87EDCAE-AF99-4233-B9F8-1F9BB8079EA3}">
      <dsp:nvSpPr>
        <dsp:cNvPr id="0" name=""/>
        <dsp:cNvSpPr/>
      </dsp:nvSpPr>
      <dsp:spPr>
        <a:xfrm>
          <a:off x="1400145" y="797883"/>
          <a:ext cx="4247029" cy="4247029"/>
        </a:xfrm>
        <a:custGeom>
          <a:avLst/>
          <a:gdLst/>
          <a:ahLst/>
          <a:cxnLst/>
          <a:rect l="0" t="0" r="0" b="0"/>
          <a:pathLst>
            <a:path>
              <a:moveTo>
                <a:pt x="2774838" y="4144675"/>
              </a:moveTo>
              <a:arcTo wR="2123514" hR="2123514" stAng="4328300" swAng="214340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7EBBA0D-BBF4-4A69-AB6E-9DC7B5DB8CCE}">
      <dsp:nvSpPr>
        <dsp:cNvPr id="0" name=""/>
        <dsp:cNvSpPr/>
      </dsp:nvSpPr>
      <dsp:spPr>
        <a:xfrm>
          <a:off x="459620" y="3186890"/>
          <a:ext cx="2450045" cy="1592529"/>
        </a:xfrm>
        <a:prstGeom prst="roundRect">
          <a:avLst/>
        </a:prstGeom>
        <a:solidFill>
          <a:srgbClr val="007B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kern="1200" dirty="0"/>
            <a:t>Toepassen in proeftuinen en regio’s</a:t>
          </a:r>
        </a:p>
      </dsp:txBody>
      <dsp:txXfrm>
        <a:off x="537361" y="3264631"/>
        <a:ext cx="2294563" cy="1437047"/>
      </dsp:txXfrm>
    </dsp:sp>
    <dsp:sp modelId="{BF779126-0955-41C6-92A2-AC0281902D7D}">
      <dsp:nvSpPr>
        <dsp:cNvPr id="0" name=""/>
        <dsp:cNvSpPr/>
      </dsp:nvSpPr>
      <dsp:spPr>
        <a:xfrm>
          <a:off x="1400145" y="797883"/>
          <a:ext cx="4247029" cy="4247029"/>
        </a:xfrm>
        <a:custGeom>
          <a:avLst/>
          <a:gdLst/>
          <a:ahLst/>
          <a:cxnLst/>
          <a:rect l="0" t="0" r="0" b="0"/>
          <a:pathLst>
            <a:path>
              <a:moveTo>
                <a:pt x="3003" y="2010605"/>
              </a:moveTo>
              <a:arcTo wR="2123514" hR="2123514" stAng="10982873" swAng="195372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B50C8-E6BA-C14C-A345-97F9C04A3EBF}">
      <dsp:nvSpPr>
        <dsp:cNvPr id="0" name=""/>
        <dsp:cNvSpPr/>
      </dsp:nvSpPr>
      <dsp:spPr>
        <a:xfrm>
          <a:off x="3109" y="3379712"/>
          <a:ext cx="1319272" cy="717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nl-NL" sz="900" kern="1200" dirty="0"/>
            <a:t>Voorbereiding en oriëntatie</a:t>
          </a:r>
        </a:p>
      </dsp:txBody>
      <dsp:txXfrm>
        <a:off x="3109" y="3379712"/>
        <a:ext cx="1319272" cy="478150"/>
      </dsp:txXfrm>
    </dsp:sp>
    <dsp:sp modelId="{2C80A28B-58D3-8C40-AA56-8D7E250DDECC}">
      <dsp:nvSpPr>
        <dsp:cNvPr id="0" name=""/>
        <dsp:cNvSpPr/>
      </dsp:nvSpPr>
      <dsp:spPr>
        <a:xfrm>
          <a:off x="273321" y="3857863"/>
          <a:ext cx="1319272" cy="11481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nl-NL" sz="900" kern="1200" dirty="0"/>
            <a:t>Draagvlak</a:t>
          </a:r>
        </a:p>
        <a:p>
          <a:pPr marL="57150" lvl="1" indent="-57150" algn="l" defTabSz="400050">
            <a:lnSpc>
              <a:spcPct val="90000"/>
            </a:lnSpc>
            <a:spcBef>
              <a:spcPct val="0"/>
            </a:spcBef>
            <a:spcAft>
              <a:spcPct val="15000"/>
            </a:spcAft>
            <a:buChar char="•"/>
          </a:pPr>
          <a:r>
            <a:rPr lang="nl-NL" sz="900" kern="1200" dirty="0"/>
            <a:t>Wijze van inzet</a:t>
          </a:r>
        </a:p>
        <a:p>
          <a:pPr marL="57150" lvl="1" indent="-57150" algn="l" defTabSz="400050">
            <a:lnSpc>
              <a:spcPct val="90000"/>
            </a:lnSpc>
            <a:spcBef>
              <a:spcPct val="0"/>
            </a:spcBef>
            <a:spcAft>
              <a:spcPct val="15000"/>
            </a:spcAft>
            <a:buChar char="•"/>
          </a:pPr>
          <a:r>
            <a:rPr lang="nl-NL" sz="900" kern="1200" dirty="0"/>
            <a:t>Planning</a:t>
          </a:r>
        </a:p>
        <a:p>
          <a:pPr marL="57150" lvl="1" indent="-57150" algn="l" defTabSz="400050">
            <a:lnSpc>
              <a:spcPct val="90000"/>
            </a:lnSpc>
            <a:spcBef>
              <a:spcPct val="0"/>
            </a:spcBef>
            <a:spcAft>
              <a:spcPct val="15000"/>
            </a:spcAft>
            <a:buChar char="•"/>
          </a:pPr>
          <a:r>
            <a:rPr lang="nl-NL" sz="900" kern="1200" dirty="0"/>
            <a:t>Vorm van regionale samenwerking</a:t>
          </a:r>
        </a:p>
      </dsp:txBody>
      <dsp:txXfrm>
        <a:off x="306950" y="3891492"/>
        <a:ext cx="1252014" cy="1080917"/>
      </dsp:txXfrm>
    </dsp:sp>
    <dsp:sp modelId="{FB0F2E9C-00F1-634D-A535-DEAFC7FB229A}">
      <dsp:nvSpPr>
        <dsp:cNvPr id="0" name=""/>
        <dsp:cNvSpPr/>
      </dsp:nvSpPr>
      <dsp:spPr>
        <a:xfrm>
          <a:off x="1522377" y="3454557"/>
          <a:ext cx="423993" cy="3284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1522377" y="3520249"/>
        <a:ext cx="325455" cy="197076"/>
      </dsp:txXfrm>
    </dsp:sp>
    <dsp:sp modelId="{B806E52F-16C9-D749-9C3B-41F1BC5154CF}">
      <dsp:nvSpPr>
        <dsp:cNvPr id="0" name=""/>
        <dsp:cNvSpPr/>
      </dsp:nvSpPr>
      <dsp:spPr>
        <a:xfrm>
          <a:off x="2122368" y="3379712"/>
          <a:ext cx="1319272" cy="717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nl-NL" sz="900" kern="1200" dirty="0"/>
            <a:t>Verbinding met landelijke, regionale en lokale ontwikkelingen</a:t>
          </a:r>
        </a:p>
      </dsp:txBody>
      <dsp:txXfrm>
        <a:off x="2122368" y="3379712"/>
        <a:ext cx="1319272" cy="478150"/>
      </dsp:txXfrm>
    </dsp:sp>
    <dsp:sp modelId="{BEF94D9C-8CD1-D244-AA51-0905F059D88E}">
      <dsp:nvSpPr>
        <dsp:cNvPr id="0" name=""/>
        <dsp:cNvSpPr/>
      </dsp:nvSpPr>
      <dsp:spPr>
        <a:xfrm>
          <a:off x="2392580" y="3857863"/>
          <a:ext cx="1319272" cy="11481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nl-NL" sz="900" kern="1200" dirty="0"/>
            <a:t>Toekomstscenario</a:t>
          </a:r>
        </a:p>
        <a:p>
          <a:pPr marL="57150" lvl="1" indent="-57150" algn="l" defTabSz="400050">
            <a:lnSpc>
              <a:spcPct val="90000"/>
            </a:lnSpc>
            <a:spcBef>
              <a:spcPct val="0"/>
            </a:spcBef>
            <a:spcAft>
              <a:spcPct val="15000"/>
            </a:spcAft>
            <a:buChar char="•"/>
          </a:pPr>
          <a:r>
            <a:rPr lang="nl-NL" sz="900" kern="1200" dirty="0"/>
            <a:t>Hervormingsagenda</a:t>
          </a:r>
        </a:p>
        <a:p>
          <a:pPr marL="57150" lvl="1" indent="-57150" algn="l" defTabSz="400050">
            <a:lnSpc>
              <a:spcPct val="90000"/>
            </a:lnSpc>
            <a:spcBef>
              <a:spcPct val="0"/>
            </a:spcBef>
            <a:spcAft>
              <a:spcPct val="15000"/>
            </a:spcAft>
            <a:buChar char="•"/>
          </a:pPr>
          <a:r>
            <a:rPr lang="nl-NL" sz="900" kern="1200" dirty="0"/>
            <a:t>Richtinggevend kader</a:t>
          </a:r>
        </a:p>
        <a:p>
          <a:pPr marL="57150" lvl="1" indent="-57150" algn="l" defTabSz="400050">
            <a:lnSpc>
              <a:spcPct val="90000"/>
            </a:lnSpc>
            <a:spcBef>
              <a:spcPct val="0"/>
            </a:spcBef>
            <a:spcAft>
              <a:spcPct val="15000"/>
            </a:spcAft>
            <a:buChar char="•"/>
          </a:pPr>
          <a:r>
            <a:rPr lang="nl-NL" sz="900" kern="1200" dirty="0"/>
            <a:t>Regionale en lokale context</a:t>
          </a:r>
        </a:p>
      </dsp:txBody>
      <dsp:txXfrm>
        <a:off x="2426209" y="3891492"/>
        <a:ext cx="1252014" cy="1080917"/>
      </dsp:txXfrm>
    </dsp:sp>
    <dsp:sp modelId="{2B25C584-B923-E94B-8AE9-AD44BD6ADE1B}">
      <dsp:nvSpPr>
        <dsp:cNvPr id="0" name=""/>
        <dsp:cNvSpPr/>
      </dsp:nvSpPr>
      <dsp:spPr>
        <a:xfrm>
          <a:off x="3641637" y="3454557"/>
          <a:ext cx="423993" cy="3284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3641637" y="3520249"/>
        <a:ext cx="325455" cy="197076"/>
      </dsp:txXfrm>
    </dsp:sp>
    <dsp:sp modelId="{48D0291F-CFD2-4749-92F6-DD27F84DCD07}">
      <dsp:nvSpPr>
        <dsp:cNvPr id="0" name=""/>
        <dsp:cNvSpPr/>
      </dsp:nvSpPr>
      <dsp:spPr>
        <a:xfrm>
          <a:off x="4241628" y="3379712"/>
          <a:ext cx="1319272" cy="717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nl-NL" sz="900" kern="1200" dirty="0"/>
            <a:t>Uitvoering zelfscan</a:t>
          </a:r>
        </a:p>
      </dsp:txBody>
      <dsp:txXfrm>
        <a:off x="4241628" y="3379712"/>
        <a:ext cx="1319272" cy="478150"/>
      </dsp:txXfrm>
    </dsp:sp>
    <dsp:sp modelId="{BCA9E792-21CF-8149-84C3-9D52E6B5BBF2}">
      <dsp:nvSpPr>
        <dsp:cNvPr id="0" name=""/>
        <dsp:cNvSpPr/>
      </dsp:nvSpPr>
      <dsp:spPr>
        <a:xfrm>
          <a:off x="4511840" y="3857863"/>
          <a:ext cx="1319272" cy="11481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nl-NL" sz="900" kern="1200" dirty="0"/>
            <a:t>Wijze van invullen</a:t>
          </a:r>
        </a:p>
        <a:p>
          <a:pPr marL="57150" lvl="1" indent="-57150" algn="l" defTabSz="400050">
            <a:lnSpc>
              <a:spcPct val="90000"/>
            </a:lnSpc>
            <a:spcBef>
              <a:spcPct val="0"/>
            </a:spcBef>
            <a:spcAft>
              <a:spcPct val="15000"/>
            </a:spcAft>
            <a:buChar char="•"/>
          </a:pPr>
          <a:r>
            <a:rPr lang="nl-NL" sz="900" kern="1200" dirty="0"/>
            <a:t>Te betrekken partijen</a:t>
          </a:r>
        </a:p>
      </dsp:txBody>
      <dsp:txXfrm>
        <a:off x="4545469" y="3891492"/>
        <a:ext cx="1252014" cy="1080917"/>
      </dsp:txXfrm>
    </dsp:sp>
    <dsp:sp modelId="{56C6A51F-B30A-CF48-8E69-90029EA2DB66}">
      <dsp:nvSpPr>
        <dsp:cNvPr id="0" name=""/>
        <dsp:cNvSpPr/>
      </dsp:nvSpPr>
      <dsp:spPr>
        <a:xfrm>
          <a:off x="5760896" y="3454557"/>
          <a:ext cx="423993" cy="3284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5760896" y="3520249"/>
        <a:ext cx="325455" cy="197076"/>
      </dsp:txXfrm>
    </dsp:sp>
    <dsp:sp modelId="{57D2BE42-BEB7-D145-9CA5-716505B5E21E}">
      <dsp:nvSpPr>
        <dsp:cNvPr id="0" name=""/>
        <dsp:cNvSpPr/>
      </dsp:nvSpPr>
      <dsp:spPr>
        <a:xfrm>
          <a:off x="6360887" y="3379712"/>
          <a:ext cx="1319272" cy="717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nl-NL" sz="900" kern="1200" dirty="0"/>
            <a:t>Resultaten</a:t>
          </a:r>
        </a:p>
      </dsp:txBody>
      <dsp:txXfrm>
        <a:off x="6360887" y="3379712"/>
        <a:ext cx="1319272" cy="478150"/>
      </dsp:txXfrm>
    </dsp:sp>
    <dsp:sp modelId="{28444E92-B578-6449-85C1-28A9BB1C2DBF}">
      <dsp:nvSpPr>
        <dsp:cNvPr id="0" name=""/>
        <dsp:cNvSpPr/>
      </dsp:nvSpPr>
      <dsp:spPr>
        <a:xfrm>
          <a:off x="6631099" y="3857863"/>
          <a:ext cx="1319272" cy="11481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nl-NL" sz="900" kern="1200" dirty="0"/>
            <a:t>Analyseren</a:t>
          </a:r>
        </a:p>
        <a:p>
          <a:pPr marL="57150" lvl="1" indent="-57150" algn="l" defTabSz="400050">
            <a:lnSpc>
              <a:spcPct val="90000"/>
            </a:lnSpc>
            <a:spcBef>
              <a:spcPct val="0"/>
            </a:spcBef>
            <a:spcAft>
              <a:spcPct val="15000"/>
            </a:spcAft>
            <a:buChar char="•"/>
          </a:pPr>
          <a:r>
            <a:rPr lang="nl-NL" sz="900" kern="1200" dirty="0"/>
            <a:t>Presenteren</a:t>
          </a:r>
        </a:p>
        <a:p>
          <a:pPr marL="57150" lvl="1" indent="-57150" algn="l" defTabSz="400050">
            <a:lnSpc>
              <a:spcPct val="90000"/>
            </a:lnSpc>
            <a:spcBef>
              <a:spcPct val="0"/>
            </a:spcBef>
            <a:spcAft>
              <a:spcPct val="15000"/>
            </a:spcAft>
            <a:buChar char="•"/>
          </a:pPr>
          <a:r>
            <a:rPr lang="nl-NL" sz="900" kern="1200" dirty="0"/>
            <a:t>Bespreken</a:t>
          </a:r>
        </a:p>
      </dsp:txBody>
      <dsp:txXfrm>
        <a:off x="6664728" y="3891492"/>
        <a:ext cx="1252014" cy="1080917"/>
      </dsp:txXfrm>
    </dsp:sp>
    <dsp:sp modelId="{49CEA34A-9AE9-B049-A9BA-86D603DDD9CC}">
      <dsp:nvSpPr>
        <dsp:cNvPr id="0" name=""/>
        <dsp:cNvSpPr/>
      </dsp:nvSpPr>
      <dsp:spPr>
        <a:xfrm>
          <a:off x="7880156" y="3454557"/>
          <a:ext cx="423993" cy="3284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7880156" y="3520249"/>
        <a:ext cx="325455" cy="197076"/>
      </dsp:txXfrm>
    </dsp:sp>
    <dsp:sp modelId="{90C48F31-B10F-2449-8813-64B875FFFF46}">
      <dsp:nvSpPr>
        <dsp:cNvPr id="0" name=""/>
        <dsp:cNvSpPr/>
      </dsp:nvSpPr>
      <dsp:spPr>
        <a:xfrm>
          <a:off x="8480147" y="3379712"/>
          <a:ext cx="1319272" cy="717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nl-NL" sz="900" kern="1200" dirty="0"/>
            <a:t>Verbeterplan</a:t>
          </a:r>
        </a:p>
      </dsp:txBody>
      <dsp:txXfrm>
        <a:off x="8480147" y="3379712"/>
        <a:ext cx="1319272" cy="478150"/>
      </dsp:txXfrm>
    </dsp:sp>
    <dsp:sp modelId="{7AC4E797-74C5-A448-9974-AC4D4DA21138}">
      <dsp:nvSpPr>
        <dsp:cNvPr id="0" name=""/>
        <dsp:cNvSpPr/>
      </dsp:nvSpPr>
      <dsp:spPr>
        <a:xfrm>
          <a:off x="8673538" y="3877427"/>
          <a:ext cx="1319272" cy="11481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nl-NL" sz="900" kern="1200" dirty="0"/>
            <a:t>Lokaal vs. Regionaal</a:t>
          </a:r>
        </a:p>
        <a:p>
          <a:pPr marL="57150" lvl="1" indent="-57150" algn="l" defTabSz="400050">
            <a:lnSpc>
              <a:spcPct val="90000"/>
            </a:lnSpc>
            <a:spcBef>
              <a:spcPct val="0"/>
            </a:spcBef>
            <a:spcAft>
              <a:spcPct val="15000"/>
            </a:spcAft>
            <a:buChar char="•"/>
          </a:pPr>
          <a:r>
            <a:rPr lang="nl-NL" sz="900" kern="1200" dirty="0"/>
            <a:t>Te doorlopen proces</a:t>
          </a:r>
        </a:p>
        <a:p>
          <a:pPr marL="57150" lvl="1" indent="-57150" algn="l" defTabSz="400050">
            <a:lnSpc>
              <a:spcPct val="90000"/>
            </a:lnSpc>
            <a:spcBef>
              <a:spcPct val="0"/>
            </a:spcBef>
            <a:spcAft>
              <a:spcPct val="15000"/>
            </a:spcAft>
            <a:buChar char="•"/>
          </a:pPr>
          <a:r>
            <a:rPr lang="nl-NL" sz="900" kern="1200" dirty="0"/>
            <a:t>Vaststelling</a:t>
          </a:r>
        </a:p>
      </dsp:txBody>
      <dsp:txXfrm>
        <a:off x="8707167" y="3911056"/>
        <a:ext cx="1252014" cy="1080917"/>
      </dsp:txXfrm>
    </dsp:sp>
    <dsp:sp modelId="{8C82EE23-BD88-A04D-9342-E9FF680774BE}">
      <dsp:nvSpPr>
        <dsp:cNvPr id="0" name=""/>
        <dsp:cNvSpPr/>
      </dsp:nvSpPr>
      <dsp:spPr>
        <a:xfrm>
          <a:off x="9999415" y="3454557"/>
          <a:ext cx="423993" cy="3284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nl-NL" sz="700" kern="1200"/>
        </a:p>
      </dsp:txBody>
      <dsp:txXfrm>
        <a:off x="9999415" y="3520249"/>
        <a:ext cx="325455" cy="197076"/>
      </dsp:txXfrm>
    </dsp:sp>
    <dsp:sp modelId="{EAB11151-BF13-A74C-AA85-B7317E592DAB}">
      <dsp:nvSpPr>
        <dsp:cNvPr id="0" name=""/>
        <dsp:cNvSpPr/>
      </dsp:nvSpPr>
      <dsp:spPr>
        <a:xfrm>
          <a:off x="10599406" y="3379712"/>
          <a:ext cx="1319272" cy="7172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nl-NL" sz="900" kern="1200" dirty="0"/>
            <a:t>Uitvoering, monitoring en borging</a:t>
          </a:r>
        </a:p>
      </dsp:txBody>
      <dsp:txXfrm>
        <a:off x="10599406" y="3379712"/>
        <a:ext cx="1319272" cy="478150"/>
      </dsp:txXfrm>
    </dsp:sp>
    <dsp:sp modelId="{02AC2EED-1AE9-404B-A954-5D7040CACB4F}">
      <dsp:nvSpPr>
        <dsp:cNvPr id="0" name=""/>
        <dsp:cNvSpPr/>
      </dsp:nvSpPr>
      <dsp:spPr>
        <a:xfrm>
          <a:off x="10869618" y="3857863"/>
          <a:ext cx="1319272" cy="11481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nl-NL" sz="900" kern="1200" dirty="0"/>
            <a:t>Uitvoeren verbeterplannen</a:t>
          </a:r>
        </a:p>
        <a:p>
          <a:pPr marL="57150" lvl="1" indent="-57150" algn="l" defTabSz="400050">
            <a:lnSpc>
              <a:spcPct val="90000"/>
            </a:lnSpc>
            <a:spcBef>
              <a:spcPct val="0"/>
            </a:spcBef>
            <a:spcAft>
              <a:spcPct val="15000"/>
            </a:spcAft>
            <a:buChar char="•"/>
          </a:pPr>
          <a:r>
            <a:rPr lang="nl-NL" sz="900" kern="1200" dirty="0"/>
            <a:t>Monitoring</a:t>
          </a:r>
        </a:p>
        <a:p>
          <a:pPr marL="57150" lvl="1" indent="-57150" algn="l" defTabSz="400050">
            <a:lnSpc>
              <a:spcPct val="90000"/>
            </a:lnSpc>
            <a:spcBef>
              <a:spcPct val="0"/>
            </a:spcBef>
            <a:spcAft>
              <a:spcPct val="15000"/>
            </a:spcAft>
            <a:buChar char="•"/>
          </a:pPr>
          <a:r>
            <a:rPr lang="nl-NL" sz="900" kern="1200" dirty="0"/>
            <a:t>Bijstelling</a:t>
          </a:r>
        </a:p>
        <a:p>
          <a:pPr marL="57150" lvl="1" indent="-57150" algn="l" defTabSz="400050">
            <a:lnSpc>
              <a:spcPct val="90000"/>
            </a:lnSpc>
            <a:spcBef>
              <a:spcPct val="0"/>
            </a:spcBef>
            <a:spcAft>
              <a:spcPct val="15000"/>
            </a:spcAft>
            <a:buChar char="•"/>
          </a:pPr>
          <a:r>
            <a:rPr lang="nl-NL" sz="900" kern="1200" dirty="0"/>
            <a:t>Borging van gerealiseerde resultaten</a:t>
          </a:r>
        </a:p>
      </dsp:txBody>
      <dsp:txXfrm>
        <a:off x="10903247" y="3891492"/>
        <a:ext cx="1252014" cy="1080917"/>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1312C-6F9D-4627-840E-7E8D947F836B}" type="datetimeFigureOut">
              <a:rPr lang="nl-NL" smtClean="0"/>
              <a:t>23-10-2024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42915-D3D4-4443-9AAA-EA6611F2402A}" type="slidenum">
              <a:rPr lang="nl-NL" smtClean="0"/>
              <a:t>‹nr.›</a:t>
            </a:fld>
            <a:endParaRPr lang="nl-NL"/>
          </a:p>
        </p:txBody>
      </p:sp>
    </p:spTree>
    <p:extLst>
      <p:ext uri="{BB962C8B-B14F-4D97-AF65-F5344CB8AC3E}">
        <p14:creationId xmlns:p14="http://schemas.microsoft.com/office/powerpoint/2010/main" val="1894328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7D26B48-A144-4E25-AD4F-6E40367C0BA1}" type="slidenum">
              <a:rPr lang="nl-NL" smtClean="0"/>
              <a:t>2</a:t>
            </a:fld>
            <a:endParaRPr lang="nl-NL"/>
          </a:p>
        </p:txBody>
      </p:sp>
    </p:spTree>
    <p:extLst>
      <p:ext uri="{BB962C8B-B14F-4D97-AF65-F5344CB8AC3E}">
        <p14:creationId xmlns:p14="http://schemas.microsoft.com/office/powerpoint/2010/main" val="3489431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Dialoogversie januari 2024. Doel is eind 2024 een volgende versie te hebben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61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Dialoogversie januari 2024. Doel is eind 2024 een volgende versie te hebben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92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130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5A2F270-214F-DC4A-BF96-D0EEF045719E}" type="slidenum">
              <a:rPr lang="nl-NL" smtClean="0"/>
              <a:pPr/>
              <a:t>14</a:t>
            </a:fld>
            <a:endParaRPr lang="nl-NL" dirty="0"/>
          </a:p>
        </p:txBody>
      </p:sp>
    </p:spTree>
    <p:extLst>
      <p:ext uri="{BB962C8B-B14F-4D97-AF65-F5344CB8AC3E}">
        <p14:creationId xmlns:p14="http://schemas.microsoft.com/office/powerpoint/2010/main" val="2304932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A2F270-214F-DC4A-BF96-D0EEF045719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103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ea typeface="+mn-ea"/>
                <a:cs typeface="+mn-cs"/>
              </a:rPr>
              <a:t>Uit het Toekomstscenario:</a:t>
            </a:r>
          </a:p>
          <a:p>
            <a:endParaRPr lang="nl-NL" sz="1200" kern="1200" dirty="0">
              <a:solidFill>
                <a:schemeClr val="tx1"/>
              </a:solidFill>
              <a:effectLst/>
              <a:ea typeface="+mn-ea"/>
              <a:cs typeface="+mn-cs"/>
            </a:endParaRPr>
          </a:p>
          <a:p>
            <a:r>
              <a:rPr lang="nl-NL" sz="1200" kern="1200" dirty="0">
                <a:solidFill>
                  <a:schemeClr val="tx1"/>
                </a:solidFill>
                <a:effectLst/>
                <a:ea typeface="+mn-ea"/>
                <a:cs typeface="+mn-cs"/>
              </a:rPr>
              <a:t>Gezinsgericht</a:t>
            </a:r>
          </a:p>
          <a:p>
            <a:r>
              <a:rPr lang="nl-NL" sz="1200" kern="1200" dirty="0">
                <a:solidFill>
                  <a:schemeClr val="tx1"/>
                </a:solidFill>
                <a:effectLst/>
                <a:ea typeface="+mn-ea"/>
                <a:cs typeface="+mn-cs"/>
              </a:rPr>
              <a:t>−− De blik is breed, kind en volwassenen van 0-100.</a:t>
            </a:r>
          </a:p>
          <a:p>
            <a:r>
              <a:rPr lang="nl-NL" sz="1200" kern="1200" dirty="0">
                <a:solidFill>
                  <a:schemeClr val="tx1"/>
                </a:solidFill>
                <a:effectLst/>
                <a:ea typeface="+mn-ea"/>
                <a:cs typeface="+mn-cs"/>
              </a:rPr>
              <a:t>−− De inzet draait om het kind, broers en zussen en overige gezinsleden, om hun zorgen en voorgeschiedenis.</a:t>
            </a:r>
          </a:p>
          <a:p>
            <a:r>
              <a:rPr lang="nl-NL" sz="1200" kern="1200" dirty="0">
                <a:solidFill>
                  <a:schemeClr val="tx1"/>
                </a:solidFill>
                <a:effectLst/>
                <a:ea typeface="+mn-ea"/>
                <a:cs typeface="+mn-cs"/>
              </a:rPr>
              <a:t>−− Bij (ernstige) zorgen over de thuissituatie is het belang van het kind altijd de eerste afweging.</a:t>
            </a:r>
          </a:p>
          <a:p>
            <a:r>
              <a:rPr lang="nl-NL" sz="1200" kern="1200" dirty="0">
                <a:solidFill>
                  <a:schemeClr val="tx1"/>
                </a:solidFill>
                <a:effectLst/>
                <a:ea typeface="+mn-ea"/>
                <a:cs typeface="+mn-cs"/>
              </a:rPr>
              <a:t>−− Integraal werken is het uitgangspunt: combinaties van hulp, (V-GGZ) zorg, bestaanszekerheid en gedwongen maatregelen, met steun uit het eigen netwerk.</a:t>
            </a:r>
          </a:p>
          <a:p>
            <a:r>
              <a:rPr lang="nl-NL" sz="1200" kern="1200" dirty="0">
                <a:solidFill>
                  <a:schemeClr val="tx1"/>
                </a:solidFill>
                <a:effectLst/>
                <a:ea typeface="+mn-ea"/>
                <a:cs typeface="+mn-cs"/>
              </a:rPr>
              <a:t>−− Beslissingen worden genomen in samenspraak met het kind en het gezin.</a:t>
            </a:r>
          </a:p>
          <a:p>
            <a:endParaRPr lang="nl-NL" sz="1200" kern="1200" dirty="0">
              <a:solidFill>
                <a:schemeClr val="tx1"/>
              </a:solidFill>
              <a:effectLst/>
              <a:ea typeface="+mn-ea"/>
              <a:cs typeface="+mn-cs"/>
            </a:endParaRPr>
          </a:p>
          <a:p>
            <a:r>
              <a:rPr lang="nl-NL" sz="1200" kern="1200" dirty="0">
                <a:solidFill>
                  <a:schemeClr val="tx1"/>
                </a:solidFill>
                <a:effectLst/>
                <a:ea typeface="+mn-ea"/>
                <a:cs typeface="+mn-cs"/>
              </a:rPr>
              <a:t>Rechtsbeschermend en transparant</a:t>
            </a:r>
          </a:p>
          <a:p>
            <a:r>
              <a:rPr lang="nl-NL" sz="1200" kern="1200" dirty="0">
                <a:solidFill>
                  <a:schemeClr val="tx1"/>
                </a:solidFill>
                <a:effectLst/>
                <a:ea typeface="+mn-ea"/>
                <a:cs typeface="+mn-cs"/>
              </a:rPr>
              <a:t>−− De rechtsbescherming en rechtsgelijkheid is geborgd. De procedures bij het gedwongen kader en klachten zijn transparant en navolgbaar. Besluiten komen zorgvuldig tot stand met hoor en wederhoor.</a:t>
            </a:r>
          </a:p>
          <a:p>
            <a:r>
              <a:rPr lang="nl-NL" sz="1200" kern="1200" dirty="0">
                <a:solidFill>
                  <a:schemeClr val="tx1"/>
                </a:solidFill>
                <a:effectLst/>
                <a:ea typeface="+mn-ea"/>
                <a:cs typeface="+mn-cs"/>
              </a:rPr>
              <a:t>−− De kennis en visie hoe te handelen bij zorgen over onveiligheid en bij ontwikkelingsbedreiging, is eenduidig en beschikbaar.</a:t>
            </a:r>
          </a:p>
          <a:p>
            <a:r>
              <a:rPr lang="nl-NL" sz="1200" kern="1200" dirty="0">
                <a:solidFill>
                  <a:schemeClr val="tx1"/>
                </a:solidFill>
                <a:effectLst/>
                <a:ea typeface="+mn-ea"/>
                <a:cs typeface="+mn-cs"/>
              </a:rPr>
              <a:t>−− Deskundige en onafhankelijke cliëntondersteuning is beschikbaar.</a:t>
            </a:r>
          </a:p>
          <a:p>
            <a:r>
              <a:rPr lang="nl-NL" sz="1200" kern="1200" dirty="0">
                <a:solidFill>
                  <a:schemeClr val="tx1"/>
                </a:solidFill>
                <a:effectLst/>
                <a:ea typeface="+mn-ea"/>
                <a:cs typeface="+mn-cs"/>
              </a:rPr>
              <a:t>−− Het is helder waar (jong)volwassenen en kinderen in de eigen lokale structuur terecht kunnen voor advies, en bij vragen en zorgen.</a:t>
            </a:r>
          </a:p>
          <a:p>
            <a:r>
              <a:rPr lang="nl-NL" sz="1200" kern="1200" dirty="0">
                <a:solidFill>
                  <a:schemeClr val="tx1"/>
                </a:solidFill>
                <a:effectLst/>
                <a:ea typeface="+mn-ea"/>
                <a:cs typeface="+mn-cs"/>
              </a:rPr>
              <a:t>−− Praten en schrijven is feitelijk en gebeurt in begrijpelijke en duidelijke taal.</a:t>
            </a:r>
          </a:p>
          <a:p>
            <a:r>
              <a:rPr lang="nl-NL" sz="1200" kern="1200" dirty="0">
                <a:solidFill>
                  <a:schemeClr val="tx1"/>
                </a:solidFill>
                <a:effectLst/>
                <a:ea typeface="+mn-ea"/>
                <a:cs typeface="+mn-cs"/>
              </a:rPr>
              <a:t>−− Er is één gezamenlijk en actueel dossier voor het gezin waar betrokken professionals mee werken.</a:t>
            </a:r>
          </a:p>
          <a:p>
            <a:endParaRPr lang="nl-NL" sz="1200" kern="1200" dirty="0">
              <a:solidFill>
                <a:schemeClr val="tx1"/>
              </a:solidFill>
              <a:effectLst/>
              <a:ea typeface="+mn-ea"/>
              <a:cs typeface="+mn-cs"/>
            </a:endParaRPr>
          </a:p>
          <a:p>
            <a:r>
              <a:rPr lang="nl-NL" sz="1200" kern="1200" dirty="0">
                <a:solidFill>
                  <a:schemeClr val="tx1"/>
                </a:solidFill>
                <a:effectLst/>
                <a:ea typeface="+mn-ea"/>
                <a:cs typeface="+mn-cs"/>
              </a:rPr>
              <a:t>Eenvoudig</a:t>
            </a:r>
          </a:p>
          <a:p>
            <a:r>
              <a:rPr lang="nl-NL" sz="1200" kern="1200" dirty="0">
                <a:solidFill>
                  <a:schemeClr val="tx1"/>
                </a:solidFill>
                <a:effectLst/>
                <a:ea typeface="+mn-ea"/>
                <a:cs typeface="+mn-cs"/>
              </a:rPr>
              <a:t>−− Er is een vaste professional betrokken bij het kind en het gezin, die hulp en ondersteuning biedt.</a:t>
            </a:r>
          </a:p>
          <a:p>
            <a:r>
              <a:rPr lang="nl-NL" sz="1200" kern="1200" dirty="0">
                <a:solidFill>
                  <a:schemeClr val="tx1"/>
                </a:solidFill>
                <a:effectLst/>
                <a:ea typeface="+mn-ea"/>
                <a:cs typeface="+mn-cs"/>
              </a:rPr>
              <a:t>−− Er zijn geen overdrachten.</a:t>
            </a:r>
          </a:p>
          <a:p>
            <a:r>
              <a:rPr lang="nl-NL" sz="1200" kern="1200" dirty="0">
                <a:solidFill>
                  <a:schemeClr val="tx1"/>
                </a:solidFill>
                <a:effectLst/>
                <a:ea typeface="+mn-ea"/>
                <a:cs typeface="+mn-cs"/>
              </a:rPr>
              <a:t>−− Veiligheids- of andere expertise wordt toegevoegd en is zo lang als nodig betrokken.</a:t>
            </a:r>
          </a:p>
          <a:p>
            <a:r>
              <a:rPr lang="nl-NL" sz="1200" kern="1200" dirty="0">
                <a:solidFill>
                  <a:schemeClr val="tx1"/>
                </a:solidFill>
                <a:effectLst/>
                <a:ea typeface="+mn-ea"/>
                <a:cs typeface="+mn-cs"/>
              </a:rPr>
              <a:t>−− Dichtbij en toegankelijk georganiseerd.</a:t>
            </a:r>
          </a:p>
          <a:p>
            <a:r>
              <a:rPr lang="nl-NL" sz="1200" kern="1200" dirty="0">
                <a:solidFill>
                  <a:schemeClr val="tx1"/>
                </a:solidFill>
                <a:effectLst/>
                <a:ea typeface="+mn-ea"/>
                <a:cs typeface="+mn-cs"/>
              </a:rPr>
              <a:t>−− Toezicht, sturing en financiering van het stelsel is passend bij de eenvoud van het systeem.</a:t>
            </a:r>
          </a:p>
          <a:p>
            <a:endParaRPr lang="nl-NL" sz="1200" kern="1200" dirty="0">
              <a:solidFill>
                <a:schemeClr val="tx1"/>
              </a:solidFill>
              <a:effectLst/>
              <a:ea typeface="+mn-ea"/>
              <a:cs typeface="+mn-cs"/>
            </a:endParaRPr>
          </a:p>
          <a:p>
            <a:r>
              <a:rPr lang="nl-NL" sz="1200" kern="1200" dirty="0">
                <a:solidFill>
                  <a:schemeClr val="tx1"/>
                </a:solidFill>
                <a:effectLst/>
                <a:ea typeface="+mn-ea"/>
                <a:cs typeface="+mn-cs"/>
              </a:rPr>
              <a:t>Lerend</a:t>
            </a:r>
          </a:p>
          <a:p>
            <a:r>
              <a:rPr lang="nl-NL" sz="1200" kern="1200" dirty="0">
                <a:solidFill>
                  <a:schemeClr val="tx1"/>
                </a:solidFill>
                <a:effectLst/>
                <a:ea typeface="+mn-ea"/>
                <a:cs typeface="+mn-cs"/>
              </a:rPr>
              <a:t>−− Continu (reflectief) leren om steeds beter te worden is onderdeel van het dagelijks werk voor alle betrokkenen in het werkveld van kind- en gezinsbescherming.</a:t>
            </a:r>
          </a:p>
          <a:p>
            <a:r>
              <a:rPr lang="nl-NL" sz="1200" kern="1200" dirty="0">
                <a:solidFill>
                  <a:schemeClr val="tx1"/>
                </a:solidFill>
                <a:effectLst/>
                <a:ea typeface="+mn-ea"/>
                <a:cs typeface="+mn-cs"/>
              </a:rPr>
              <a:t>−− Daarbij hoort ook ruimte voor innovatie en doorontwikkeling van het vak, bijvoorbeeld in pilots en proeftuinen.</a:t>
            </a:r>
          </a:p>
          <a:p>
            <a:r>
              <a:rPr lang="nl-NL" sz="1200" kern="1200" dirty="0">
                <a:solidFill>
                  <a:schemeClr val="tx1"/>
                </a:solidFill>
                <a:effectLst/>
                <a:ea typeface="+mn-ea"/>
                <a:cs typeface="+mn-cs"/>
              </a:rPr>
              <a:t>−− Er ligt een stevige verbinding tussen praktijk en structureel onderzoek (feiten en cijfers inzichtelijk), met onderwijs en wetenschap.</a:t>
            </a:r>
          </a:p>
          <a:p>
            <a:endParaRPr lang="nl-NL" sz="1200" kern="1200" dirty="0">
              <a:solidFill>
                <a:schemeClr val="tx1"/>
              </a:solidFill>
              <a:effectLst/>
              <a:ea typeface="+mn-ea"/>
              <a:cs typeface="+mn-cs"/>
            </a:endParaRPr>
          </a:p>
          <a:p>
            <a:endParaRPr lang="nl-NL" sz="1200" kern="1200" dirty="0">
              <a:solidFill>
                <a:schemeClr val="tx1"/>
              </a:solidFill>
              <a:effectLst/>
              <a:ea typeface="+mn-ea"/>
              <a:cs typeface="+mn-cs"/>
            </a:endParaRPr>
          </a:p>
          <a:p>
            <a:endParaRPr lang="nl-NL" sz="1200" kern="1200" dirty="0">
              <a:solidFill>
                <a:schemeClr val="tx1"/>
              </a:solidFill>
              <a:effectLs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A2F270-214F-DC4A-BF96-D0EEF045719E}" type="slidenum">
              <a:rPr kumimoji="0" lang="nl-NL" sz="1200" b="0" i="0" u="none" strike="noStrike" kern="1200" cap="none" spc="0" normalizeH="0" baseline="0" noProof="0" smtClean="0">
                <a:ln>
                  <a:noFill/>
                </a:ln>
                <a:solidFill>
                  <a:prstClr val="black"/>
                </a:solidFill>
                <a:effectLst/>
                <a:uLnTx/>
                <a:uFillTx/>
                <a:latin typeface="RijksoverheidSansHeading" panose="020B0503040202060203"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RijksoverheidSansHeading" panose="020B0503040202060203" pitchFamily="34" charset="77"/>
              <a:ea typeface="+mn-ea"/>
              <a:cs typeface="+mn-cs"/>
            </a:endParaRPr>
          </a:p>
        </p:txBody>
      </p:sp>
    </p:spTree>
    <p:extLst>
      <p:ext uri="{BB962C8B-B14F-4D97-AF65-F5344CB8AC3E}">
        <p14:creationId xmlns:p14="http://schemas.microsoft.com/office/powerpoint/2010/main" val="3376832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A2F270-214F-DC4A-BF96-D0EEF045719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58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67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645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Dialoogversie januari 2024. Doel is eind 2024 een volgende versie te hebben</a:t>
            </a:r>
          </a:p>
          <a:p>
            <a:pPr marL="171450" indent="-171450">
              <a:buFont typeface="Arial" panose="020B0604020202020204" pitchFamily="34" charset="0"/>
              <a:buChar char="•"/>
            </a:pPr>
            <a:r>
              <a:rPr lang="nl-NL" dirty="0"/>
              <a:t>Bijt in feite de Leidraad niet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42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B542915-D3D4-4443-9AAA-EA6611F2402A}" type="slidenum">
              <a:rPr lang="nl-NL" smtClean="0"/>
              <a:t>3</a:t>
            </a:fld>
            <a:endParaRPr lang="nl-NL"/>
          </a:p>
        </p:txBody>
      </p:sp>
    </p:spTree>
    <p:extLst>
      <p:ext uri="{BB962C8B-B14F-4D97-AF65-F5344CB8AC3E}">
        <p14:creationId xmlns:p14="http://schemas.microsoft.com/office/powerpoint/2010/main" val="3968919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Dialoogversie januari 2024. Doel is eind 2024 een volgende versie te hebben</a:t>
            </a:r>
          </a:p>
          <a:p>
            <a:pPr marL="171450" indent="-171450">
              <a:buFont typeface="Arial" panose="020B0604020202020204" pitchFamily="34" charset="0"/>
              <a:buChar char="•"/>
            </a:pPr>
            <a:r>
              <a:rPr lang="nl-NL" dirty="0"/>
              <a:t>Bijt in feite de Leidraad niet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005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Dialoogversie januari 2024. Doel is eind 2024 een volgende versie te hebben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803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effectLst/>
              <a:latin typeface="Helvetica" pitchFamily="2" charset="0"/>
            </a:endParaRPr>
          </a:p>
          <a:p>
            <a:r>
              <a:rPr lang="nl-NL" dirty="0">
                <a:solidFill>
                  <a:srgbClr val="002B5B"/>
                </a:solidFill>
                <a:effectLst/>
                <a:latin typeface="Helvetica" pitchFamily="2" charset="0"/>
              </a:rPr>
              <a:t>Bovengenoemde thema’s zijn een samenvatting/vertaling van de 8 punten die in de Hervormingsagenda worden genoemd, waarbij 2.2 en 2.3 zijn samengevoegd tot stap 2 en 2.6 en 2.7 zijn samengevoegd tot stap 3. Daarnaast is een nieuw financieel stelsel als 7</a:t>
            </a:r>
            <a:r>
              <a:rPr lang="nl-NL" baseline="30000" dirty="0">
                <a:solidFill>
                  <a:srgbClr val="002B5B"/>
                </a:solidFill>
                <a:effectLst/>
                <a:latin typeface="Helvetica" pitchFamily="2" charset="0"/>
              </a:rPr>
              <a:t>e</a:t>
            </a:r>
            <a:r>
              <a:rPr lang="nl-NL" dirty="0">
                <a:solidFill>
                  <a:srgbClr val="002B5B"/>
                </a:solidFill>
                <a:effectLst/>
                <a:latin typeface="Helvetica" pitchFamily="2" charset="0"/>
              </a:rPr>
              <a:t> punt opgenomen.  Dit is overgenomen uit een PowerPoint van de VNG.</a:t>
            </a:r>
          </a:p>
          <a:p>
            <a:endParaRPr lang="nl-NL" dirty="0">
              <a:solidFill>
                <a:srgbClr val="002B5B"/>
              </a:solidFill>
              <a:effectLst/>
              <a:latin typeface="Helvetica" pitchFamily="2" charset="0"/>
            </a:endParaRPr>
          </a:p>
          <a:p>
            <a:r>
              <a:rPr lang="nl-NL" dirty="0">
                <a:solidFill>
                  <a:srgbClr val="002B5B"/>
                </a:solidFill>
                <a:effectLst/>
                <a:latin typeface="Helvetica" pitchFamily="2" charset="0"/>
              </a:rPr>
              <a:t>In de Hervormingsagenda worden de volgende punten aangestipt, met daarachter tussen haakjes in welke stap dit punt is verwerkt:</a:t>
            </a:r>
          </a:p>
          <a:p>
            <a:endParaRPr lang="nl-NL" dirty="0">
              <a:solidFill>
                <a:srgbClr val="002B5B"/>
              </a:solidFill>
              <a:effectLst/>
              <a:latin typeface="Helvetica" pitchFamily="2" charset="0"/>
            </a:endParaRPr>
          </a:p>
          <a:p>
            <a:r>
              <a:rPr lang="nl-NL" dirty="0">
                <a:solidFill>
                  <a:srgbClr val="1B1B1A"/>
                </a:solidFill>
                <a:effectLst/>
                <a:latin typeface="Helvetica" pitchFamily="2" charset="0"/>
              </a:rPr>
              <a:t>2.1 Reikwijdte: jeugdhulpplicht voor de meest kwetsbare jeugdigen en gezinnen (stap 1)</a:t>
            </a:r>
          </a:p>
          <a:p>
            <a:r>
              <a:rPr lang="nl-NL" dirty="0">
                <a:solidFill>
                  <a:srgbClr val="1B1B1A"/>
                </a:solidFill>
                <a:effectLst/>
                <a:latin typeface="Helvetica" pitchFamily="2" charset="0"/>
              </a:rPr>
              <a:t>2.2 Jeugdhulp steviger verbinden aan aanpalende domeinen zoals het onderwijs, volwassenen-ggz en bestaanszekerheid (stap 2)</a:t>
            </a:r>
          </a:p>
          <a:p>
            <a:r>
              <a:rPr lang="nl-NL" dirty="0">
                <a:solidFill>
                  <a:srgbClr val="1B1B1A"/>
                </a:solidFill>
                <a:effectLst/>
                <a:latin typeface="Helvetica" pitchFamily="2" charset="0"/>
              </a:rPr>
              <a:t>2.3 Stevige lokale teams en toegang (stap 2)</a:t>
            </a:r>
          </a:p>
          <a:p>
            <a:r>
              <a:rPr lang="nl-NL" dirty="0">
                <a:solidFill>
                  <a:srgbClr val="1B1B1A"/>
                </a:solidFill>
                <a:effectLst/>
                <a:latin typeface="Helvetica" pitchFamily="2" charset="0"/>
              </a:rPr>
              <a:t>2.4 Terugdringen residentiële jeugdhulp: zo thuis mogelijk (stap 4)</a:t>
            </a:r>
          </a:p>
          <a:p>
            <a:r>
              <a:rPr lang="nl-NL" dirty="0">
                <a:solidFill>
                  <a:srgbClr val="1B1B1A"/>
                </a:solidFill>
                <a:effectLst/>
                <a:latin typeface="Helvetica" pitchFamily="2" charset="0"/>
              </a:rPr>
              <a:t>2.5 Kwaliteitsverbetering en blijvend leren (stap 5)</a:t>
            </a:r>
          </a:p>
          <a:p>
            <a:r>
              <a:rPr lang="nl-NL" dirty="0">
                <a:solidFill>
                  <a:srgbClr val="1B1B1A"/>
                </a:solidFill>
                <a:effectLst/>
                <a:latin typeface="Helvetica" pitchFamily="2" charset="0"/>
              </a:rPr>
              <a:t>2.6 Verbeteren van de organisatie en inkoop van specialistische jeugdzorg (stap 3 A)</a:t>
            </a:r>
          </a:p>
          <a:p>
            <a:r>
              <a:rPr lang="nl-NL" dirty="0">
                <a:solidFill>
                  <a:srgbClr val="1B1B1A"/>
                </a:solidFill>
                <a:effectLst/>
                <a:latin typeface="Helvetica" pitchFamily="2" charset="0"/>
              </a:rPr>
              <a:t>2.7 Eenvoudigere uitvoering en inkoop, minder administratieve lasten en aanpak negatieve effecten marktwerking (stap 3B)</a:t>
            </a:r>
          </a:p>
          <a:p>
            <a:r>
              <a:rPr lang="nl-NL" dirty="0">
                <a:solidFill>
                  <a:srgbClr val="1B1B1A"/>
                </a:solidFill>
                <a:effectLst/>
                <a:latin typeface="Helvetica" pitchFamily="2" charset="0"/>
              </a:rPr>
              <a:t>2.8 Verbeteren inzicht in het functioneren van het jeugdstelsel met data en monitoring (stap 6)</a:t>
            </a:r>
          </a:p>
          <a:p>
            <a:endParaRPr lang="nl-NL" dirty="0"/>
          </a:p>
        </p:txBody>
      </p:sp>
      <p:sp>
        <p:nvSpPr>
          <p:cNvPr id="4" name="Tijdelijke aanduiding voor dianummer 3"/>
          <p:cNvSpPr>
            <a:spLocks noGrp="1"/>
          </p:cNvSpPr>
          <p:nvPr>
            <p:ph type="sldNum" sz="quarter" idx="5"/>
          </p:nvPr>
        </p:nvSpPr>
        <p:spPr/>
        <p:txBody>
          <a:bodyPr/>
          <a:lstStyle/>
          <a:p>
            <a:fld id="{FB542915-D3D4-4443-9AAA-EA6611F2402A}" type="slidenum">
              <a:rPr lang="nl-NL" smtClean="0"/>
              <a:t>24</a:t>
            </a:fld>
            <a:endParaRPr lang="nl-NL"/>
          </a:p>
        </p:txBody>
      </p:sp>
    </p:spTree>
    <p:extLst>
      <p:ext uri="{BB962C8B-B14F-4D97-AF65-F5344CB8AC3E}">
        <p14:creationId xmlns:p14="http://schemas.microsoft.com/office/powerpoint/2010/main" val="1527545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gaan alleen in op sterke lokale teams</a:t>
            </a:r>
          </a:p>
        </p:txBody>
      </p:sp>
      <p:sp>
        <p:nvSpPr>
          <p:cNvPr id="4" name="Tijdelijke aanduiding voor dianummer 3"/>
          <p:cNvSpPr>
            <a:spLocks noGrp="1"/>
          </p:cNvSpPr>
          <p:nvPr>
            <p:ph type="sldNum" sz="quarter" idx="5"/>
          </p:nvPr>
        </p:nvSpPr>
        <p:spPr/>
        <p:txBody>
          <a:bodyPr/>
          <a:lstStyle/>
          <a:p>
            <a:fld id="{FB542915-D3D4-4443-9AAA-EA6611F2402A}" type="slidenum">
              <a:rPr lang="nl-NL" smtClean="0"/>
              <a:t>25</a:t>
            </a:fld>
            <a:endParaRPr lang="nl-NL"/>
          </a:p>
        </p:txBody>
      </p:sp>
    </p:spTree>
    <p:extLst>
      <p:ext uri="{BB962C8B-B14F-4D97-AF65-F5344CB8AC3E}">
        <p14:creationId xmlns:p14="http://schemas.microsoft.com/office/powerpoint/2010/main" val="2893903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8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u="none" strike="noStrike" baseline="0" dirty="0">
                <a:latin typeface="CIDFont+F1"/>
              </a:rPr>
              <a:t>Richtinggevend kader</a:t>
            </a:r>
            <a:r>
              <a:rPr lang="nl-NL" b="0" i="0" u="none" strike="noStrike" baseline="0" dirty="0">
                <a:latin typeface="CIDFont+F1"/>
              </a:rPr>
              <a:t>: beleidsinstrument. Dit kader geeft richting op wat ons te doen staat (het ‘wat’).</a:t>
            </a:r>
          </a:p>
          <a:p>
            <a:pPr algn="l"/>
            <a:r>
              <a:rPr lang="nl-NL" b="0" i="0" dirty="0">
                <a:solidFill>
                  <a:srgbClr val="000000"/>
                </a:solidFill>
                <a:effectLst/>
                <a:latin typeface="Meta Sans"/>
              </a:rPr>
              <a:t>Het kader beschrijft 13 kenmerken waar toegang, lokale teams en dienstverlening aan moeten voldoen, onderverdeeld in de categorieën ‘dichtbij’, ‘integraal’ en ‘met mandaat’. Het zet daarmee een basisniveau voor de gemeentelijke toegang, lokale teams en dienstverlening aan inwoners in kwetsbare en complexe situaties</a:t>
            </a:r>
            <a:endParaRPr lang="nl-NL" b="0" i="0" u="none" strike="noStrike" baseline="0" dirty="0">
              <a:solidFill>
                <a:srgbClr val="000000"/>
              </a:solidFill>
              <a:effectLst/>
              <a:latin typeface="CIDFont+F1"/>
            </a:endParaRPr>
          </a:p>
          <a:p>
            <a:pPr algn="l"/>
            <a:endParaRPr lang="nl-NL" b="1" i="0" dirty="0">
              <a:solidFill>
                <a:srgbClr val="000000"/>
              </a:solidFill>
              <a:effectLst/>
              <a:latin typeface="Meta Sans"/>
            </a:endParaRPr>
          </a:p>
          <a:p>
            <a:pPr algn="l"/>
            <a:r>
              <a:rPr lang="nl-NL" b="1" i="0" dirty="0">
                <a:solidFill>
                  <a:srgbClr val="000000"/>
                </a:solidFill>
                <a:effectLst/>
                <a:latin typeface="Meta Sans"/>
              </a:rPr>
              <a:t>Leidraad werken aan veiligheid</a:t>
            </a:r>
            <a:r>
              <a:rPr lang="nl-NL" b="0" i="0" dirty="0">
                <a:solidFill>
                  <a:srgbClr val="000000"/>
                </a:solidFill>
                <a:effectLst/>
                <a:latin typeface="Meta Sans"/>
              </a:rPr>
              <a:t>: biedt de gemeenten handvatten voor hun opdrachtgevende rol binnen het huidige stelsel en rekening houdend met de huidige wet en regelgeving. Deze versie van de leidraad moet daarom gezien worden als een tussenproduct op weg naar het Toekomstscenario. </a:t>
            </a:r>
            <a:endParaRPr lang="nl-NL" b="0" i="0" u="none" strike="noStrike" baseline="0" dirty="0">
              <a:latin typeface="CIDFont+F1"/>
            </a:endParaRPr>
          </a:p>
          <a:p>
            <a:pPr algn="l"/>
            <a:endParaRPr lang="nl-NL" b="0" i="0" u="none" strike="noStrike" baseline="0" dirty="0">
              <a:latin typeface="CIDFont+F1"/>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u="none" strike="noStrike" baseline="0" dirty="0">
                <a:latin typeface="CIDFont+F1"/>
              </a:rPr>
              <a:t>Convenant</a:t>
            </a:r>
            <a:r>
              <a:rPr lang="nl-NL" b="0" i="0" u="none" strike="noStrike" baseline="0" dirty="0">
                <a:latin typeface="CIDFont+F1"/>
              </a:rPr>
              <a:t>: Het nog te sluiten convenant maakt duidelijk welke bijdrage de verschillende belanghebbenden hieraan gaan leveren en vanuit welke rol.</a:t>
            </a:r>
          </a:p>
          <a:p>
            <a:pPr algn="l"/>
            <a:endParaRPr lang="nl-NL" b="0" i="0" u="none" strike="noStrike" baseline="0" dirty="0">
              <a:latin typeface="CIDFont+F1"/>
            </a:endParaRPr>
          </a:p>
          <a:p>
            <a:pPr algn="l"/>
            <a:r>
              <a:rPr lang="nl-NL" b="1" i="0" u="none" strike="noStrike" baseline="0" dirty="0">
                <a:latin typeface="CIDFont+F1"/>
              </a:rPr>
              <a:t>Werkpakket Veiligheid</a:t>
            </a:r>
            <a:r>
              <a:rPr lang="nl-NL" b="0" i="0" u="none" strike="noStrike" baseline="0" dirty="0">
                <a:latin typeface="CIDFont+F1"/>
              </a:rPr>
              <a:t>: </a:t>
            </a:r>
            <a:r>
              <a:rPr lang="nl-NL" b="0" i="0" dirty="0">
                <a:solidFill>
                  <a:srgbClr val="000000"/>
                </a:solidFill>
                <a:effectLst/>
                <a:latin typeface="Meta Sans"/>
              </a:rPr>
              <a:t>werkpakket Veiligheid voor opdrachtgevers (gemeenten) en opdrachtnemers. Het werkpakket zal de voor de lokale teams relevante onderdelen uit het handelingskader bevatten; vertaald naar de rol van de opdrachtgever en opdrachtnemer. Oplevering van de eerste versie van dit werkpakket Veiligheid staat gepland in december 2024.</a:t>
            </a:r>
            <a:endParaRPr lang="nl-NL" b="0" i="0" u="none" strike="noStrike" baseline="0" dirty="0">
              <a:latin typeface="CIDFont+F1"/>
            </a:endParaRPr>
          </a:p>
          <a:p>
            <a:pPr algn="l"/>
            <a:endParaRPr lang="nl-NL" b="0" i="0" u="none" strike="noStrike" baseline="0" dirty="0">
              <a:latin typeface="CIDFont+F1"/>
            </a:endParaRPr>
          </a:p>
          <a:p>
            <a:pPr algn="l"/>
            <a:endParaRPr lang="nl-NL" b="0" i="0" u="none" strike="noStrike" baseline="0" dirty="0">
              <a:latin typeface="CIDFont+F1"/>
            </a:endParaRPr>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523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03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Dialoogversie januari 2024. Doel is eind 2024 een volgende versie te hebben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971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Dialoogversie januari 2024. Doel is eind 2024 een volgende versie te hebben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256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63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Relevante regionale ontwikkelingen moeten door de gemeente/regio zelf worden ingevuld met een een of meer extra sheets!</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A2F270-214F-DC4A-BF96-D0EEF045719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222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568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01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286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783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957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3485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808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7D26B48-A144-4E25-AD4F-6E40367C0BA1}" type="slidenum">
              <a:rPr lang="nl-NL" smtClean="0"/>
              <a:t>41</a:t>
            </a:fld>
            <a:endParaRPr lang="nl-NL"/>
          </a:p>
        </p:txBody>
      </p:sp>
    </p:spTree>
    <p:extLst>
      <p:ext uri="{BB962C8B-B14F-4D97-AF65-F5344CB8AC3E}">
        <p14:creationId xmlns:p14="http://schemas.microsoft.com/office/powerpoint/2010/main" val="343953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7D26B48-A144-4E25-AD4F-6E40367C0BA1}" type="slidenum">
              <a:rPr lang="nl-NL" smtClean="0"/>
              <a:t>5</a:t>
            </a:fld>
            <a:endParaRPr lang="nl-NL"/>
          </a:p>
        </p:txBody>
      </p:sp>
    </p:spTree>
    <p:extLst>
      <p:ext uri="{BB962C8B-B14F-4D97-AF65-F5344CB8AC3E}">
        <p14:creationId xmlns:p14="http://schemas.microsoft.com/office/powerpoint/2010/main" val="211739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7D26B48-A144-4E25-AD4F-6E40367C0BA1}" type="slidenum">
              <a:rPr lang="nl-NL" smtClean="0"/>
              <a:t>6</a:t>
            </a:fld>
            <a:endParaRPr lang="nl-NL"/>
          </a:p>
        </p:txBody>
      </p:sp>
    </p:spTree>
    <p:extLst>
      <p:ext uri="{BB962C8B-B14F-4D97-AF65-F5344CB8AC3E}">
        <p14:creationId xmlns:p14="http://schemas.microsoft.com/office/powerpoint/2010/main" val="398697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B542915-D3D4-4443-9AAA-EA6611F2402A}" type="slidenum">
              <a:rPr lang="nl-NL" smtClean="0"/>
              <a:t>7</a:t>
            </a:fld>
            <a:endParaRPr lang="nl-NL"/>
          </a:p>
        </p:txBody>
      </p:sp>
    </p:spTree>
    <p:extLst>
      <p:ext uri="{BB962C8B-B14F-4D97-AF65-F5344CB8AC3E}">
        <p14:creationId xmlns:p14="http://schemas.microsoft.com/office/powerpoint/2010/main" val="631073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77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89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26B48-A144-4E25-AD4F-6E40367C0BA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71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1.emf"/><Relationship Id="rId4" Type="http://schemas.openxmlformats.org/officeDocument/2006/relationships/image" Target="../media/image20.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 Id="rId4" Type="http://schemas.openxmlformats.org/officeDocument/2006/relationships/image" Target="../media/image3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AE51F-D4CC-F203-EB7C-032AA714834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F14E97B-126C-D281-C2DC-05D90DD4FC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0EEB6EA-706C-3816-7B99-D5DB914A7509}"/>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E3823E19-0A25-BB72-E6A5-675CFDCB470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AEB818-6AF4-2C9E-1132-F3544EB25EB6}"/>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2542109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AFC6E-A30F-35B0-8761-ADC9F93C164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609C1A3-7FC8-2E56-1714-8EF15AA69D6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D77D812-94BD-0E84-32BA-822360688938}"/>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17995E8B-FAFA-DFE6-FC38-F4E89C6667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D13C53-5417-92DB-F1EF-742FEA772377}"/>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15077003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ussendia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14DFD-FB45-1715-13A5-636AA18F9537}"/>
              </a:ext>
            </a:extLst>
          </p:cNvPr>
          <p:cNvSpPr>
            <a:spLocks noGrp="1"/>
          </p:cNvSpPr>
          <p:nvPr>
            <p:ph type="title" hasCustomPrompt="1"/>
          </p:nvPr>
        </p:nvSpPr>
        <p:spPr>
          <a:xfrm>
            <a:off x="6912902" y="2572230"/>
            <a:ext cx="4462195" cy="1713539"/>
          </a:xfrm>
        </p:spPr>
        <p:txBody>
          <a:bodyPr/>
          <a:lstStyle>
            <a:lvl1pPr>
              <a:defRPr>
                <a:solidFill>
                  <a:schemeClr val="tx2"/>
                </a:solidFill>
              </a:defRPr>
            </a:lvl1pPr>
          </a:lstStyle>
          <a:p>
            <a:r>
              <a:rPr lang="nl-NL" dirty="0"/>
              <a:t>Titel</a:t>
            </a:r>
          </a:p>
        </p:txBody>
      </p:sp>
      <p:sp>
        <p:nvSpPr>
          <p:cNvPr id="4" name="Rechthoek 3">
            <a:extLst>
              <a:ext uri="{FF2B5EF4-FFF2-40B4-BE49-F238E27FC236}">
                <a16:creationId xmlns:a16="http://schemas.microsoft.com/office/drawing/2014/main" id="{E8A3BC9C-6E5A-24CD-FB91-41D9750C9CD9}"/>
              </a:ext>
            </a:extLst>
          </p:cNvPr>
          <p:cNvSpPr/>
          <p:nvPr userDrawn="1"/>
        </p:nvSpPr>
        <p:spPr>
          <a:xfrm>
            <a:off x="6096000" y="0"/>
            <a:ext cx="6093439" cy="6858000"/>
          </a:xfrm>
          <a:prstGeom prst="rect">
            <a:avLst/>
          </a:prstGeom>
          <a:solidFill>
            <a:srgbClr val="95CAE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1213779-54DC-3BAD-734A-2B833BDA16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93" r="30247"/>
          <a:stretch/>
        </p:blipFill>
        <p:spPr>
          <a:xfrm>
            <a:off x="0" y="0"/>
            <a:ext cx="6096000" cy="6858000"/>
          </a:xfrm>
          <a:prstGeom prst="rect">
            <a:avLst/>
          </a:prstGeom>
        </p:spPr>
      </p:pic>
    </p:spTree>
    <p:extLst>
      <p:ext uri="{BB962C8B-B14F-4D97-AF65-F5344CB8AC3E}">
        <p14:creationId xmlns:p14="http://schemas.microsoft.com/office/powerpoint/2010/main" val="18518777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ussendia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14DFD-FB45-1715-13A5-636AA18F9537}"/>
              </a:ext>
            </a:extLst>
          </p:cNvPr>
          <p:cNvSpPr>
            <a:spLocks noGrp="1"/>
          </p:cNvSpPr>
          <p:nvPr>
            <p:ph type="title" hasCustomPrompt="1"/>
          </p:nvPr>
        </p:nvSpPr>
        <p:spPr>
          <a:xfrm>
            <a:off x="6912902" y="2572230"/>
            <a:ext cx="4462195" cy="1713539"/>
          </a:xfrm>
        </p:spPr>
        <p:txBody>
          <a:bodyPr/>
          <a:lstStyle>
            <a:lvl1pPr>
              <a:defRPr>
                <a:solidFill>
                  <a:schemeClr val="tx2"/>
                </a:solidFill>
              </a:defRPr>
            </a:lvl1pPr>
          </a:lstStyle>
          <a:p>
            <a:r>
              <a:rPr lang="nl-NL" dirty="0"/>
              <a:t>Titel</a:t>
            </a:r>
          </a:p>
        </p:txBody>
      </p:sp>
      <p:sp>
        <p:nvSpPr>
          <p:cNvPr id="4" name="Rechthoek 3">
            <a:extLst>
              <a:ext uri="{FF2B5EF4-FFF2-40B4-BE49-F238E27FC236}">
                <a16:creationId xmlns:a16="http://schemas.microsoft.com/office/drawing/2014/main" id="{E8A3BC9C-6E5A-24CD-FB91-41D9750C9CD9}"/>
              </a:ext>
            </a:extLst>
          </p:cNvPr>
          <p:cNvSpPr/>
          <p:nvPr userDrawn="1"/>
        </p:nvSpPr>
        <p:spPr>
          <a:xfrm>
            <a:off x="6096000" y="0"/>
            <a:ext cx="6093439" cy="6858000"/>
          </a:xfrm>
          <a:prstGeom prst="rect">
            <a:avLst/>
          </a:prstGeom>
          <a:solidFill>
            <a:srgbClr val="95CAE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1213779-54DC-3BAD-734A-2B833BDA16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63" r="30305"/>
          <a:stretch/>
        </p:blipFill>
        <p:spPr>
          <a:xfrm>
            <a:off x="0" y="0"/>
            <a:ext cx="6096000" cy="6858000"/>
          </a:xfrm>
          <a:prstGeom prst="rect">
            <a:avLst/>
          </a:prstGeom>
        </p:spPr>
      </p:pic>
    </p:spTree>
    <p:extLst>
      <p:ext uri="{BB962C8B-B14F-4D97-AF65-F5344CB8AC3E}">
        <p14:creationId xmlns:p14="http://schemas.microsoft.com/office/powerpoint/2010/main" val="11978351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ussendia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14DFD-FB45-1715-13A5-636AA18F9537}"/>
              </a:ext>
            </a:extLst>
          </p:cNvPr>
          <p:cNvSpPr>
            <a:spLocks noGrp="1"/>
          </p:cNvSpPr>
          <p:nvPr>
            <p:ph type="title" hasCustomPrompt="1"/>
          </p:nvPr>
        </p:nvSpPr>
        <p:spPr>
          <a:xfrm>
            <a:off x="6912902" y="2572230"/>
            <a:ext cx="4462195" cy="1713539"/>
          </a:xfrm>
        </p:spPr>
        <p:txBody>
          <a:bodyPr/>
          <a:lstStyle>
            <a:lvl1pPr>
              <a:defRPr>
                <a:solidFill>
                  <a:schemeClr val="tx2"/>
                </a:solidFill>
              </a:defRPr>
            </a:lvl1pPr>
          </a:lstStyle>
          <a:p>
            <a:r>
              <a:rPr lang="nl-NL" dirty="0"/>
              <a:t>Titel</a:t>
            </a:r>
          </a:p>
        </p:txBody>
      </p:sp>
      <p:sp>
        <p:nvSpPr>
          <p:cNvPr id="4" name="Rechthoek 3">
            <a:extLst>
              <a:ext uri="{FF2B5EF4-FFF2-40B4-BE49-F238E27FC236}">
                <a16:creationId xmlns:a16="http://schemas.microsoft.com/office/drawing/2014/main" id="{E8A3BC9C-6E5A-24CD-FB91-41D9750C9CD9}"/>
              </a:ext>
            </a:extLst>
          </p:cNvPr>
          <p:cNvSpPr/>
          <p:nvPr userDrawn="1"/>
        </p:nvSpPr>
        <p:spPr>
          <a:xfrm>
            <a:off x="6096000" y="0"/>
            <a:ext cx="6093439" cy="6858000"/>
          </a:xfrm>
          <a:prstGeom prst="rect">
            <a:avLst/>
          </a:prstGeom>
          <a:solidFill>
            <a:srgbClr val="95CAE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1213779-54DC-3BAD-734A-2B833BDA166F}"/>
              </a:ext>
            </a:extLst>
          </p:cNvPr>
          <p:cNvPicPr>
            <a:picLocks noChangeAspect="1"/>
          </p:cNvPicPr>
          <p:nvPr userDrawn="1"/>
        </p:nvPicPr>
        <p:blipFill>
          <a:blip r:embed="rId2">
            <a:extLst>
              <a:ext uri="{28A0092B-C50C-407E-A947-70E740481C1C}">
                <a14:useLocalDpi xmlns:a14="http://schemas.microsoft.com/office/drawing/2010/main" val="0"/>
              </a:ext>
            </a:extLst>
          </a:blip>
          <a:srcRect l="19791" r="19791"/>
          <a:stretch/>
        </p:blipFill>
        <p:spPr>
          <a:xfrm>
            <a:off x="0" y="0"/>
            <a:ext cx="6096000" cy="6858000"/>
          </a:xfrm>
          <a:prstGeom prst="rect">
            <a:avLst/>
          </a:prstGeom>
        </p:spPr>
      </p:pic>
    </p:spTree>
    <p:extLst>
      <p:ext uri="{BB962C8B-B14F-4D97-AF65-F5344CB8AC3E}">
        <p14:creationId xmlns:p14="http://schemas.microsoft.com/office/powerpoint/2010/main" val="36921174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ussendia lee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14DFD-FB45-1715-13A5-636AA18F9537}"/>
              </a:ext>
            </a:extLst>
          </p:cNvPr>
          <p:cNvSpPr>
            <a:spLocks noGrp="1"/>
          </p:cNvSpPr>
          <p:nvPr>
            <p:ph type="title" hasCustomPrompt="1"/>
          </p:nvPr>
        </p:nvSpPr>
        <p:spPr>
          <a:xfrm>
            <a:off x="6912902" y="2572230"/>
            <a:ext cx="4462195" cy="1713539"/>
          </a:xfrm>
        </p:spPr>
        <p:txBody>
          <a:bodyPr/>
          <a:lstStyle>
            <a:lvl1pPr>
              <a:defRPr>
                <a:solidFill>
                  <a:schemeClr val="tx2"/>
                </a:solidFill>
              </a:defRPr>
            </a:lvl1pPr>
          </a:lstStyle>
          <a:p>
            <a:r>
              <a:rPr lang="nl-NL" dirty="0"/>
              <a:t>Titel</a:t>
            </a:r>
          </a:p>
        </p:txBody>
      </p:sp>
      <p:sp>
        <p:nvSpPr>
          <p:cNvPr id="13" name="Picture Placeholder 12">
            <a:extLst>
              <a:ext uri="{FF2B5EF4-FFF2-40B4-BE49-F238E27FC236}">
                <a16:creationId xmlns:a16="http://schemas.microsoft.com/office/drawing/2014/main" id="{4C518605-E123-27B4-2961-E4F0555842DA}"/>
              </a:ext>
            </a:extLst>
          </p:cNvPr>
          <p:cNvSpPr>
            <a:spLocks noGrp="1"/>
          </p:cNvSpPr>
          <p:nvPr>
            <p:ph type="pic" sz="quarter" idx="11"/>
          </p:nvPr>
        </p:nvSpPr>
        <p:spPr>
          <a:xfrm>
            <a:off x="2561" y="0"/>
            <a:ext cx="6096000" cy="6858000"/>
          </a:xfrm>
        </p:spPr>
        <p:txBody>
          <a:bodyPr anchor="ctr"/>
          <a:lstStyle>
            <a:lvl1pPr marL="0" indent="0" algn="ctr">
              <a:buNone/>
              <a:defRPr/>
            </a:lvl1pPr>
          </a:lstStyle>
          <a:p>
            <a:r>
              <a:rPr lang="nl-NL"/>
              <a:t>Klik op het pictogram als u een afbeelding wilt toevoegen</a:t>
            </a:r>
            <a:endParaRPr lang="en-BE"/>
          </a:p>
        </p:txBody>
      </p:sp>
      <p:sp>
        <p:nvSpPr>
          <p:cNvPr id="4" name="Rechthoek 3">
            <a:extLst>
              <a:ext uri="{FF2B5EF4-FFF2-40B4-BE49-F238E27FC236}">
                <a16:creationId xmlns:a16="http://schemas.microsoft.com/office/drawing/2014/main" id="{E8A3BC9C-6E5A-24CD-FB91-41D9750C9CD9}"/>
              </a:ext>
            </a:extLst>
          </p:cNvPr>
          <p:cNvSpPr/>
          <p:nvPr userDrawn="1"/>
        </p:nvSpPr>
        <p:spPr>
          <a:xfrm>
            <a:off x="6096000" y="0"/>
            <a:ext cx="6093439" cy="6858000"/>
          </a:xfrm>
          <a:prstGeom prst="rect">
            <a:avLst/>
          </a:prstGeom>
          <a:solidFill>
            <a:srgbClr val="95CAE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858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 broodtekst">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11254139" cy="916079"/>
          </a:xfrm>
        </p:spPr>
        <p:txBody>
          <a:bodyPr anchor="t">
            <a:normAutofit/>
          </a:bodyPr>
          <a:lstStyle>
            <a:lvl1pPr algn="l">
              <a:defRPr sz="4000">
                <a:solidFill>
                  <a:schemeClr val="tx2"/>
                </a:solidFill>
              </a:defRPr>
            </a:lvl1pPr>
          </a:lstStyle>
          <a:p>
            <a:r>
              <a:rPr lang="nl-NL" dirty="0"/>
              <a:t>Hier komt een titel van max. 1 regel</a:t>
            </a:r>
          </a:p>
        </p:txBody>
      </p:sp>
      <p:sp>
        <p:nvSpPr>
          <p:cNvPr id="11" name="Tijdelijke aanduiding voor tekst 11">
            <a:extLst>
              <a:ext uri="{FF2B5EF4-FFF2-40B4-BE49-F238E27FC236}">
                <a16:creationId xmlns:a16="http://schemas.microsoft.com/office/drawing/2014/main" id="{A4E1A4F2-6D6C-02FE-81C5-CC8AE400694D}"/>
              </a:ext>
            </a:extLst>
          </p:cNvPr>
          <p:cNvSpPr>
            <a:spLocks noGrp="1"/>
          </p:cNvSpPr>
          <p:nvPr>
            <p:ph type="body" sz="quarter" idx="11" hasCustomPrompt="1"/>
          </p:nvPr>
        </p:nvSpPr>
        <p:spPr>
          <a:xfrm>
            <a:off x="419480" y="1847088"/>
            <a:ext cx="11254139" cy="3648456"/>
          </a:xfrm>
        </p:spPr>
        <p:txBody>
          <a:bodyPr>
            <a:normAutofit/>
          </a:bodyPr>
          <a:lstStyle>
            <a:lvl1pPr marL="0" indent="0">
              <a:buClr>
                <a:schemeClr val="tx1"/>
              </a:buClr>
              <a:buFont typeface="+mj-lt"/>
              <a:buNone/>
              <a:defRPr sz="2400">
                <a:solidFill>
                  <a:schemeClr val="tx1"/>
                </a:solidFill>
              </a:defRPr>
            </a:lvl1pPr>
          </a:lstStyle>
          <a:p>
            <a:pPr lvl="0"/>
            <a:r>
              <a:rPr lang="nl-NL" dirty="0"/>
              <a:t>Tekst</a:t>
            </a:r>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schermopname, kunst, Amber, licht&#10;&#10;Automatisch gegenereerde beschrijving">
            <a:extLst>
              <a:ext uri="{FF2B5EF4-FFF2-40B4-BE49-F238E27FC236}">
                <a16:creationId xmlns:a16="http://schemas.microsoft.com/office/drawing/2014/main" id="{B8606185-E2CC-56CF-2F26-92EA1B2711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8392" y="6136596"/>
            <a:ext cx="628260" cy="491430"/>
          </a:xfrm>
          <a:prstGeom prst="rect">
            <a:avLst/>
          </a:prstGeom>
        </p:spPr>
      </p:pic>
    </p:spTree>
    <p:extLst>
      <p:ext uri="{BB962C8B-B14F-4D97-AF65-F5344CB8AC3E}">
        <p14:creationId xmlns:p14="http://schemas.microsoft.com/office/powerpoint/2010/main" val="29250359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el + opsomm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11254139" cy="916079"/>
          </a:xfrm>
        </p:spPr>
        <p:txBody>
          <a:bodyPr anchor="t">
            <a:normAutofit/>
          </a:bodyPr>
          <a:lstStyle>
            <a:lvl1pPr algn="l">
              <a:defRPr sz="4000">
                <a:solidFill>
                  <a:schemeClr val="tx2"/>
                </a:solidFill>
              </a:defRPr>
            </a:lvl1pPr>
          </a:lstStyle>
          <a:p>
            <a:r>
              <a:rPr lang="nl-NL" dirty="0"/>
              <a:t>Hier komt een titel van max. 1 regel</a:t>
            </a:r>
          </a:p>
        </p:txBody>
      </p:sp>
      <p:sp>
        <p:nvSpPr>
          <p:cNvPr id="11" name="Tijdelijke aanduiding voor tekst 11">
            <a:extLst>
              <a:ext uri="{FF2B5EF4-FFF2-40B4-BE49-F238E27FC236}">
                <a16:creationId xmlns:a16="http://schemas.microsoft.com/office/drawing/2014/main" id="{A4E1A4F2-6D6C-02FE-81C5-CC8AE400694D}"/>
              </a:ext>
            </a:extLst>
          </p:cNvPr>
          <p:cNvSpPr>
            <a:spLocks noGrp="1"/>
          </p:cNvSpPr>
          <p:nvPr>
            <p:ph type="body" sz="quarter" idx="11" hasCustomPrompt="1"/>
          </p:nvPr>
        </p:nvSpPr>
        <p:spPr>
          <a:xfrm>
            <a:off x="419480" y="1847088"/>
            <a:ext cx="11254139" cy="3648456"/>
          </a:xfrm>
        </p:spPr>
        <p:txBody>
          <a:bodyPr>
            <a:normAutofit/>
          </a:bodyPr>
          <a:lstStyle>
            <a:lvl1pPr marL="342900" indent="-342900">
              <a:buClr>
                <a:schemeClr val="accent1"/>
              </a:buClr>
              <a:buFont typeface="Arial" panose="020B0604020202020204" pitchFamily="34" charset="0"/>
              <a:buChar char="•"/>
              <a:defRPr sz="2400">
                <a:solidFill>
                  <a:schemeClr val="tx1"/>
                </a:solidFill>
              </a:defRPr>
            </a:lvl1pPr>
          </a:lstStyle>
          <a:p>
            <a:pPr lvl="0"/>
            <a:r>
              <a:rPr lang="nl-NL" dirty="0"/>
              <a:t>Opsomming</a:t>
            </a:r>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schermopname, kunst, Amber, licht&#10;&#10;Automatisch gegenereerde beschrijving">
            <a:extLst>
              <a:ext uri="{FF2B5EF4-FFF2-40B4-BE49-F238E27FC236}">
                <a16:creationId xmlns:a16="http://schemas.microsoft.com/office/drawing/2014/main" id="{409363B6-6462-E28C-79D9-1562629A81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8392" y="6136596"/>
            <a:ext cx="628260" cy="491430"/>
          </a:xfrm>
          <a:prstGeom prst="rect">
            <a:avLst/>
          </a:prstGeom>
        </p:spPr>
      </p:pic>
    </p:spTree>
    <p:extLst>
      <p:ext uri="{BB962C8B-B14F-4D97-AF65-F5344CB8AC3E}">
        <p14:creationId xmlns:p14="http://schemas.microsoft.com/office/powerpoint/2010/main" val="24803603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el + tekst + afbeeld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11254139" cy="916079"/>
          </a:xfrm>
        </p:spPr>
        <p:txBody>
          <a:bodyPr anchor="t">
            <a:normAutofit/>
          </a:bodyPr>
          <a:lstStyle>
            <a:lvl1pPr algn="l">
              <a:defRPr sz="4000">
                <a:solidFill>
                  <a:schemeClr val="tx2"/>
                </a:solidFill>
              </a:defRPr>
            </a:lvl1pPr>
          </a:lstStyle>
          <a:p>
            <a:r>
              <a:rPr lang="nl-NL" dirty="0"/>
              <a:t>Hier komt een titel van max. 1 regel</a:t>
            </a:r>
          </a:p>
        </p:txBody>
      </p:sp>
      <p:sp>
        <p:nvSpPr>
          <p:cNvPr id="11" name="Tijdelijke aanduiding voor tekst 11">
            <a:extLst>
              <a:ext uri="{FF2B5EF4-FFF2-40B4-BE49-F238E27FC236}">
                <a16:creationId xmlns:a16="http://schemas.microsoft.com/office/drawing/2014/main" id="{A4E1A4F2-6D6C-02FE-81C5-CC8AE400694D}"/>
              </a:ext>
            </a:extLst>
          </p:cNvPr>
          <p:cNvSpPr>
            <a:spLocks noGrp="1"/>
          </p:cNvSpPr>
          <p:nvPr>
            <p:ph type="body" sz="quarter" idx="11" hasCustomPrompt="1"/>
          </p:nvPr>
        </p:nvSpPr>
        <p:spPr>
          <a:xfrm>
            <a:off x="419480" y="1847088"/>
            <a:ext cx="5449691" cy="3648456"/>
          </a:xfrm>
        </p:spPr>
        <p:txBody>
          <a:bodyPr>
            <a:normAutofit/>
          </a:bodyPr>
          <a:lstStyle>
            <a:lvl1pPr marL="0" indent="0">
              <a:buClr>
                <a:schemeClr val="accent1"/>
              </a:buClr>
              <a:buFont typeface="Arial" panose="020B0604020202020204" pitchFamily="34" charset="0"/>
              <a:buNone/>
              <a:defRPr sz="2400">
                <a:solidFill>
                  <a:schemeClr val="tx1"/>
                </a:solidFill>
              </a:defRPr>
            </a:lvl1pPr>
          </a:lstStyle>
          <a:p>
            <a:pPr lvl="0"/>
            <a:r>
              <a:rPr lang="nl-NL" dirty="0"/>
              <a:t>Tekst</a:t>
            </a:r>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afbeelding 2">
            <a:extLst>
              <a:ext uri="{FF2B5EF4-FFF2-40B4-BE49-F238E27FC236}">
                <a16:creationId xmlns:a16="http://schemas.microsoft.com/office/drawing/2014/main" id="{E78037C4-24FC-ED17-BD32-B3DF892E67CC}"/>
              </a:ext>
            </a:extLst>
          </p:cNvPr>
          <p:cNvSpPr>
            <a:spLocks noGrp="1"/>
          </p:cNvSpPr>
          <p:nvPr>
            <p:ph type="pic" sz="quarter" idx="12" hasCustomPrompt="1"/>
          </p:nvPr>
        </p:nvSpPr>
        <p:spPr>
          <a:xfrm>
            <a:off x="6224858" y="1847088"/>
            <a:ext cx="5449691" cy="3648456"/>
          </a:xfrm>
        </p:spPr>
        <p:txBody>
          <a:bodyPr anchor="ctr"/>
          <a:lstStyle>
            <a:lvl1pPr marL="0" indent="0" algn="ctr">
              <a:buNone/>
              <a:defRPr/>
            </a:lvl1pPr>
          </a:lstStyle>
          <a:p>
            <a:r>
              <a:rPr lang="nl-NL" dirty="0"/>
              <a:t>Klik op het pictogram als u een afbeelding wilt toevoegen </a:t>
            </a:r>
          </a:p>
        </p:txBody>
      </p:sp>
      <p:pic>
        <p:nvPicPr>
          <p:cNvPr id="2" name="Afbeelding 1" descr="Afbeelding met schermopname, kunst, Amber, licht&#10;&#10;Automatisch gegenereerde beschrijving">
            <a:extLst>
              <a:ext uri="{FF2B5EF4-FFF2-40B4-BE49-F238E27FC236}">
                <a16:creationId xmlns:a16="http://schemas.microsoft.com/office/drawing/2014/main" id="{B6FE3678-BC91-FBB5-4CB9-4B5564A355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8392" y="6136596"/>
            <a:ext cx="628260" cy="491430"/>
          </a:xfrm>
          <a:prstGeom prst="rect">
            <a:avLst/>
          </a:prstGeom>
        </p:spPr>
      </p:pic>
    </p:spTree>
    <p:extLst>
      <p:ext uri="{BB962C8B-B14F-4D97-AF65-F5344CB8AC3E}">
        <p14:creationId xmlns:p14="http://schemas.microsoft.com/office/powerpoint/2010/main" val="3754764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el + opsomming + afbeeld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11254139" cy="916079"/>
          </a:xfrm>
        </p:spPr>
        <p:txBody>
          <a:bodyPr anchor="t">
            <a:normAutofit/>
          </a:bodyPr>
          <a:lstStyle>
            <a:lvl1pPr algn="l">
              <a:defRPr sz="4000">
                <a:solidFill>
                  <a:schemeClr val="tx2"/>
                </a:solidFill>
              </a:defRPr>
            </a:lvl1pPr>
          </a:lstStyle>
          <a:p>
            <a:r>
              <a:rPr lang="nl-NL" dirty="0"/>
              <a:t>Hier komt een titel van max. 1 regel</a:t>
            </a:r>
          </a:p>
        </p:txBody>
      </p:sp>
      <p:sp>
        <p:nvSpPr>
          <p:cNvPr id="11" name="Tijdelijke aanduiding voor tekst 11">
            <a:extLst>
              <a:ext uri="{FF2B5EF4-FFF2-40B4-BE49-F238E27FC236}">
                <a16:creationId xmlns:a16="http://schemas.microsoft.com/office/drawing/2014/main" id="{A4E1A4F2-6D6C-02FE-81C5-CC8AE400694D}"/>
              </a:ext>
            </a:extLst>
          </p:cNvPr>
          <p:cNvSpPr>
            <a:spLocks noGrp="1"/>
          </p:cNvSpPr>
          <p:nvPr>
            <p:ph type="body" sz="quarter" idx="11" hasCustomPrompt="1"/>
          </p:nvPr>
        </p:nvSpPr>
        <p:spPr>
          <a:xfrm>
            <a:off x="419480" y="1847088"/>
            <a:ext cx="5449691" cy="3648456"/>
          </a:xfrm>
        </p:spPr>
        <p:txBody>
          <a:bodyPr>
            <a:normAutofit/>
          </a:bodyPr>
          <a:lstStyle>
            <a:lvl1pPr marL="342900" indent="-342900">
              <a:buClr>
                <a:schemeClr val="accent1"/>
              </a:buClr>
              <a:buFont typeface="Arial" panose="020B0604020202020204" pitchFamily="34" charset="0"/>
              <a:buChar char="•"/>
              <a:defRPr sz="2400">
                <a:solidFill>
                  <a:schemeClr val="tx1"/>
                </a:solidFill>
              </a:defRPr>
            </a:lvl1pPr>
          </a:lstStyle>
          <a:p>
            <a:pPr lvl="0"/>
            <a:r>
              <a:rPr lang="nl-NL" dirty="0"/>
              <a:t>Opsomming</a:t>
            </a:r>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afbeelding 2">
            <a:extLst>
              <a:ext uri="{FF2B5EF4-FFF2-40B4-BE49-F238E27FC236}">
                <a16:creationId xmlns:a16="http://schemas.microsoft.com/office/drawing/2014/main" id="{E78037C4-24FC-ED17-BD32-B3DF892E67CC}"/>
              </a:ext>
            </a:extLst>
          </p:cNvPr>
          <p:cNvSpPr>
            <a:spLocks noGrp="1"/>
          </p:cNvSpPr>
          <p:nvPr>
            <p:ph type="pic" sz="quarter" idx="12" hasCustomPrompt="1"/>
          </p:nvPr>
        </p:nvSpPr>
        <p:spPr>
          <a:xfrm>
            <a:off x="6224858" y="1847088"/>
            <a:ext cx="5449691" cy="3648456"/>
          </a:xfrm>
        </p:spPr>
        <p:txBody>
          <a:bodyPr anchor="ctr"/>
          <a:lstStyle>
            <a:lvl1pPr marL="0" indent="0" algn="ctr">
              <a:buNone/>
              <a:defRPr/>
            </a:lvl1pPr>
          </a:lstStyle>
          <a:p>
            <a:r>
              <a:rPr lang="nl-NL" dirty="0"/>
              <a:t>Klik op het pictogram als u een afbeelding wilt toevoegen </a:t>
            </a:r>
          </a:p>
        </p:txBody>
      </p:sp>
      <p:pic>
        <p:nvPicPr>
          <p:cNvPr id="2" name="Afbeelding 1" descr="Afbeelding met schermopname, kunst, Amber, licht&#10;&#10;Automatisch gegenereerde beschrijving">
            <a:extLst>
              <a:ext uri="{FF2B5EF4-FFF2-40B4-BE49-F238E27FC236}">
                <a16:creationId xmlns:a16="http://schemas.microsoft.com/office/drawing/2014/main" id="{BE28E83A-9522-0D58-7E48-6D40F0D8E7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8392" y="6136596"/>
            <a:ext cx="628260" cy="491430"/>
          </a:xfrm>
          <a:prstGeom prst="rect">
            <a:avLst/>
          </a:prstGeom>
        </p:spPr>
      </p:pic>
    </p:spTree>
    <p:extLst>
      <p:ext uri="{BB962C8B-B14F-4D97-AF65-F5344CB8AC3E}">
        <p14:creationId xmlns:p14="http://schemas.microsoft.com/office/powerpoint/2010/main" val="6383652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ege dia">
    <p:spTree>
      <p:nvGrpSpPr>
        <p:cNvPr id="1" name=""/>
        <p:cNvGrpSpPr/>
        <p:nvPr/>
      </p:nvGrpSpPr>
      <p:grpSpPr>
        <a:xfrm>
          <a:off x="0" y="0"/>
          <a:ext cx="0" cy="0"/>
          <a:chOff x="0" y="0"/>
          <a:chExt cx="0" cy="0"/>
        </a:xfrm>
      </p:grpSpPr>
      <p:pic>
        <p:nvPicPr>
          <p:cNvPr id="3" name="Picture 2" descr="Toekomstscenario logo liggend png">
            <a:extLst>
              <a:ext uri="{FF2B5EF4-FFF2-40B4-BE49-F238E27FC236}">
                <a16:creationId xmlns:a16="http://schemas.microsoft.com/office/drawing/2014/main" id="{34F7F170-32C3-4472-91E9-CA80E2261C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schermopname, kunst, Amber, licht&#10;&#10;Automatisch gegenereerde beschrijving">
            <a:extLst>
              <a:ext uri="{FF2B5EF4-FFF2-40B4-BE49-F238E27FC236}">
                <a16:creationId xmlns:a16="http://schemas.microsoft.com/office/drawing/2014/main" id="{E7ADB594-C4CC-AF19-0E50-46DD895F20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8392" y="6136596"/>
            <a:ext cx="628260" cy="491430"/>
          </a:xfrm>
          <a:prstGeom prst="rect">
            <a:avLst/>
          </a:prstGeom>
        </p:spPr>
      </p:pic>
    </p:spTree>
    <p:extLst>
      <p:ext uri="{BB962C8B-B14F-4D97-AF65-F5344CB8AC3E}">
        <p14:creationId xmlns:p14="http://schemas.microsoft.com/office/powerpoint/2010/main" val="701351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lot">
    <p:bg>
      <p:bgPr>
        <a:solidFill>
          <a:schemeClr val="accent2">
            <a:alpha val="20219"/>
          </a:schemeClr>
        </a:solidFill>
        <a:effectLst/>
      </p:bgPr>
    </p:bg>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ACB4AC96-8825-6DCE-035D-00B06E9E5A6C}"/>
              </a:ext>
            </a:extLst>
          </p:cNvPr>
          <p:cNvSpPr>
            <a:spLocks noGrp="1"/>
          </p:cNvSpPr>
          <p:nvPr>
            <p:ph type="pic" sz="quarter" idx="12"/>
          </p:nvPr>
        </p:nvSpPr>
        <p:spPr>
          <a:xfrm>
            <a:off x="6096000" y="0"/>
            <a:ext cx="6096000" cy="6858000"/>
          </a:xfrm>
        </p:spPr>
        <p:txBody>
          <a:bodyPr anchor="ctr"/>
          <a:lstStyle>
            <a:lvl1pPr marL="0" indent="0" algn="ctr">
              <a:buNone/>
              <a:defRPr/>
            </a:lvl1pPr>
          </a:lstStyle>
          <a:p>
            <a:r>
              <a:rPr lang="nl-NL"/>
              <a:t>Klik op het pictogram als u een afbeelding wilt toevoegen</a:t>
            </a:r>
            <a:endParaRPr lang="nl-NL" dirty="0"/>
          </a:p>
        </p:txBody>
      </p:sp>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5218771" cy="1904482"/>
          </a:xfrm>
        </p:spPr>
        <p:txBody>
          <a:bodyPr anchor="t">
            <a:normAutofit/>
          </a:bodyPr>
          <a:lstStyle>
            <a:lvl1pPr algn="l">
              <a:defRPr sz="4000">
                <a:solidFill>
                  <a:schemeClr val="tx2"/>
                </a:solidFill>
              </a:defRPr>
            </a:lvl1pPr>
          </a:lstStyle>
          <a:p>
            <a:r>
              <a:rPr lang="nl-NL" dirty="0"/>
              <a:t>Bedankt voor uw aandacht</a:t>
            </a:r>
          </a:p>
        </p:txBody>
      </p:sp>
      <p:pic>
        <p:nvPicPr>
          <p:cNvPr id="4" name="Afbeelding 3" descr="Afbeelding met Lettertype, tekst, Graphics, logo&#10;&#10;Automatisch gegenereerde beschrijving">
            <a:extLst>
              <a:ext uri="{FF2B5EF4-FFF2-40B4-BE49-F238E27FC236}">
                <a16:creationId xmlns:a16="http://schemas.microsoft.com/office/drawing/2014/main" id="{423A29B2-10EA-6025-FB28-F451EEF982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645" y="2718671"/>
            <a:ext cx="4686300" cy="2933700"/>
          </a:xfrm>
          <a:prstGeom prst="rect">
            <a:avLst/>
          </a:prstGeom>
        </p:spPr>
      </p:pic>
      <p:pic>
        <p:nvPicPr>
          <p:cNvPr id="5" name="Afbeelding 4" descr="Afbeelding met schermopname, kunst, Amber, licht&#10;&#10;Automatisch gegenereerde beschrijving">
            <a:extLst>
              <a:ext uri="{FF2B5EF4-FFF2-40B4-BE49-F238E27FC236}">
                <a16:creationId xmlns:a16="http://schemas.microsoft.com/office/drawing/2014/main" id="{31BA024D-2E0E-2C9F-B056-72FC2743CF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5605" y="5457499"/>
            <a:ext cx="1541314" cy="1205629"/>
          </a:xfrm>
          <a:prstGeom prst="rect">
            <a:avLst/>
          </a:prstGeom>
        </p:spPr>
      </p:pic>
    </p:spTree>
    <p:extLst>
      <p:ext uri="{BB962C8B-B14F-4D97-AF65-F5344CB8AC3E}">
        <p14:creationId xmlns:p14="http://schemas.microsoft.com/office/powerpoint/2010/main" val="287330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BFF7FF8-9477-2B6A-8117-D8E16DAE51A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B97829F-29E2-6F0F-2218-02C271213D7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BB4811-C402-FEA0-4F11-E989A8AC5C7D}"/>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7F186E31-B0AB-9151-A776-61CB74537D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645AF15-15B8-7145-C1EE-4940F83C6D05}"/>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21203418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ctielijnen">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11254139" cy="916079"/>
          </a:xfrm>
        </p:spPr>
        <p:txBody>
          <a:bodyPr anchor="t">
            <a:normAutofit/>
          </a:bodyPr>
          <a:lstStyle>
            <a:lvl1pPr algn="l">
              <a:defRPr sz="4000">
                <a:solidFill>
                  <a:schemeClr val="tx2"/>
                </a:solidFill>
              </a:defRPr>
            </a:lvl1pPr>
          </a:lstStyle>
          <a:p>
            <a:r>
              <a:rPr lang="nl-NL" dirty="0"/>
              <a:t>Actielijnen</a:t>
            </a:r>
            <a:br>
              <a:rPr lang="nl-NL" dirty="0"/>
            </a:br>
            <a:endParaRPr lang="nl-NL" dirty="0"/>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1417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Organisatiestructuur">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11254139" cy="916079"/>
          </a:xfrm>
        </p:spPr>
        <p:txBody>
          <a:bodyPr anchor="t">
            <a:normAutofit/>
          </a:bodyPr>
          <a:lstStyle>
            <a:lvl1pPr algn="l">
              <a:defRPr sz="4000">
                <a:solidFill>
                  <a:schemeClr val="tx2"/>
                </a:solidFill>
              </a:defRPr>
            </a:lvl1pPr>
          </a:lstStyle>
          <a:p>
            <a:r>
              <a:rPr lang="nl-NL" dirty="0"/>
              <a:t>Organisatiestructuur</a:t>
            </a:r>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66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afische elementen">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11254139" cy="916079"/>
          </a:xfrm>
        </p:spPr>
        <p:txBody>
          <a:bodyPr anchor="t">
            <a:normAutofit/>
          </a:bodyPr>
          <a:lstStyle>
            <a:lvl1pPr algn="l">
              <a:defRPr sz="4000">
                <a:solidFill>
                  <a:schemeClr val="tx2"/>
                </a:solidFill>
              </a:defRPr>
            </a:lvl1pPr>
          </a:lstStyle>
          <a:p>
            <a:r>
              <a:rPr lang="nl-NL" dirty="0"/>
              <a:t>Grafische elementen</a:t>
            </a:r>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675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Grafiek">
    <p:bg>
      <p:bgPr>
        <a:solidFill>
          <a:schemeClr val="tx1"/>
        </a:solidFill>
        <a:effectLst/>
      </p:bgPr>
    </p:bg>
    <p:spTree>
      <p:nvGrpSpPr>
        <p:cNvPr id="1" name=""/>
        <p:cNvGrpSpPr/>
        <p:nvPr/>
      </p:nvGrpSpPr>
      <p:grpSpPr>
        <a:xfrm>
          <a:off x="0" y="0"/>
          <a:ext cx="0" cy="0"/>
          <a:chOff x="0" y="0"/>
          <a:chExt cx="0" cy="0"/>
        </a:xfrm>
      </p:grpSpPr>
      <p:sp>
        <p:nvSpPr>
          <p:cNvPr id="6" name="Tijdelijke aanduiding voor grafiek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rtlCol="0"/>
          <a:lstStyle>
            <a:lvl1pPr>
              <a:defRPr>
                <a:solidFill>
                  <a:schemeClr val="tx1"/>
                </a:solidFill>
              </a:defRPr>
            </a:lvl1pPr>
          </a:lstStyle>
          <a:p>
            <a:pPr rtl="0"/>
            <a:r>
              <a:rPr lang="nl-NL" noProof="0"/>
              <a:t>Klik op het pictogram als u een grafiek wilt toevoegen</a:t>
            </a:r>
          </a:p>
        </p:txBody>
      </p:sp>
      <p:sp>
        <p:nvSpPr>
          <p:cNvPr id="16" name="Titel 1">
            <a:extLst>
              <a:ext uri="{FF2B5EF4-FFF2-40B4-BE49-F238E27FC236}">
                <a16:creationId xmlns:a16="http://schemas.microsoft.com/office/drawing/2014/main" id="{109B023A-F28F-184D-BA48-3F1C0502AE0A}"/>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nl-NL" noProof="0"/>
              <a:t>Klik om te bewerken </a:t>
            </a:r>
          </a:p>
        </p:txBody>
      </p:sp>
      <p:sp>
        <p:nvSpPr>
          <p:cNvPr id="2" name="Tijdelijke aanduiding voor datum 1">
            <a:extLst>
              <a:ext uri="{FF2B5EF4-FFF2-40B4-BE49-F238E27FC236}">
                <a16:creationId xmlns:a16="http://schemas.microsoft.com/office/drawing/2014/main" id="{371012B1-809A-45CE-9FED-46D08DC8C42B}"/>
              </a:ext>
            </a:extLst>
          </p:cNvPr>
          <p:cNvSpPr>
            <a:spLocks noGrp="1"/>
          </p:cNvSpPr>
          <p:nvPr>
            <p:ph type="dt" sz="half" idx="11"/>
          </p:nvPr>
        </p:nvSpPr>
        <p:spPr/>
        <p:txBody>
          <a:bodyPr rtlCol="0"/>
          <a:lstStyle/>
          <a:p>
            <a:pPr rtl="0"/>
            <a:fld id="{1F20A403-E0A1-4FB1-ACCC-0B45D421B060}" type="datetime4">
              <a:rPr lang="nl-NL" noProof="0" smtClean="0">
                <a:latin typeface="+mn-lt"/>
              </a:rPr>
              <a:t>23 oktober 2024</a:t>
            </a:fld>
            <a:endParaRPr lang="nl-NL" noProof="0">
              <a:latin typeface="+mn-lt"/>
            </a:endParaRPr>
          </a:p>
        </p:txBody>
      </p:sp>
      <p:sp>
        <p:nvSpPr>
          <p:cNvPr id="3" name="Tijdelijke aanduiding voor voettekst 2">
            <a:extLst>
              <a:ext uri="{FF2B5EF4-FFF2-40B4-BE49-F238E27FC236}">
                <a16:creationId xmlns:a16="http://schemas.microsoft.com/office/drawing/2014/main" id="{3FB6FA27-6601-4107-A3C9-808CB4430246}"/>
              </a:ext>
            </a:extLst>
          </p:cNvPr>
          <p:cNvSpPr>
            <a:spLocks noGrp="1"/>
          </p:cNvSpPr>
          <p:nvPr>
            <p:ph type="ftr" sz="quarter" idx="12"/>
          </p:nvPr>
        </p:nvSpPr>
        <p:spPr/>
        <p:txBody>
          <a:bodyPr rtlCol="0"/>
          <a:lstStyle/>
          <a:p>
            <a:pPr rtl="0"/>
            <a:r>
              <a:rPr lang="nl-NL" noProof="0"/>
              <a:t>Jaarverslag</a:t>
            </a:r>
            <a:endParaRPr lang="nl-NL" b="0" noProof="0"/>
          </a:p>
        </p:txBody>
      </p:sp>
      <p:sp>
        <p:nvSpPr>
          <p:cNvPr id="4" name="Tijdelijke aanduiding voor dianumm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rtlCol="0"/>
          <a:lstStyle/>
          <a:p>
            <a:pPr rtl="0"/>
            <a:fld id="{294A09A9-5501-47C1-A89A-A340965A2BE2}" type="slidenum">
              <a:rPr lang="nl-NL" noProof="0" smtClean="0"/>
              <a:pPr rtl="0"/>
              <a:t>‹nr.›</a:t>
            </a:fld>
            <a:endParaRPr lang="nl-NL" noProof="0">
              <a:latin typeface="+mn-lt"/>
            </a:endParaRPr>
          </a:p>
        </p:txBody>
      </p:sp>
    </p:spTree>
    <p:extLst>
      <p:ext uri="{BB962C8B-B14F-4D97-AF65-F5344CB8AC3E}">
        <p14:creationId xmlns:p14="http://schemas.microsoft.com/office/powerpoint/2010/main" val="265354555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B0663-8A25-2D76-1399-58BB03CF7D2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8505C39-3DC2-BEF6-9012-C0B4AB811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BFFFCEE-51F8-3833-DCA0-DC80E57F2F22}"/>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7EF79002-67AE-BD75-4DD5-F411E3E79D6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71DFE2C-FEE5-6A6D-6DE9-EF852B6369F1}"/>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3486854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7E3D5-A4C4-8229-E930-A0B4AD3B22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F403CF8-CD37-AE6C-2954-A0EB77E5D4F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86518C-8B0E-1569-D0EF-8F14D90FA510}"/>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54BD6A43-7EBE-72F6-51AA-662571C5A8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CAED1E-A7A5-AF7B-5B52-3633E77F83E4}"/>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3298235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CAB2D3-04DA-E35A-30A3-C31E023E0CA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E346E68-D7E8-1348-B2D1-2F5044B789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5FFBB32-86D2-6639-9BE7-2A7697D12074}"/>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07C6F2FE-67AE-2029-0341-91C3DCB6BB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CBB4BC8-5BC5-5163-1395-0A58F8093F46}"/>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5843456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301FC-F3C3-E624-F2C8-5DFF3CDC7BB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D958D9-BD25-756A-D561-F31BAF86361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D2FA8A5-8897-A09C-6480-A9208CA6805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45DC545-2D1A-9807-CB60-B20AC6A4969B}"/>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6" name="Tijdelijke aanduiding voor voettekst 5">
            <a:extLst>
              <a:ext uri="{FF2B5EF4-FFF2-40B4-BE49-F238E27FC236}">
                <a16:creationId xmlns:a16="http://schemas.microsoft.com/office/drawing/2014/main" id="{5E00632C-27C2-0801-E643-4DE05B6F7F6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C288FC1-033A-EFCA-5493-D66A04BD7B3E}"/>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12857875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EE1E0F-0264-91C3-3764-4234FE2A357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BBCDE5E-B5A7-5995-AF44-375029917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860F4FF-7E88-B3AC-DEAB-51EE1356959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CFA7436-6409-0FDE-74C5-15F454A5A5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E26A248-C531-684D-6D25-3C67500AA91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921823F-BB3B-BEF5-F6C0-723A554E5C38}"/>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8" name="Tijdelijke aanduiding voor voettekst 7">
            <a:extLst>
              <a:ext uri="{FF2B5EF4-FFF2-40B4-BE49-F238E27FC236}">
                <a16:creationId xmlns:a16="http://schemas.microsoft.com/office/drawing/2014/main" id="{8A368C69-7B67-877D-F013-73B86FC98BD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EA387BE-E00C-5BE3-DF02-6576846F8F0E}"/>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7010257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24F75-3C85-4C33-0555-A164DD337BC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BAA68DD-C459-5FE0-46CF-D8519FF46FC7}"/>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4" name="Tijdelijke aanduiding voor voettekst 3">
            <a:extLst>
              <a:ext uri="{FF2B5EF4-FFF2-40B4-BE49-F238E27FC236}">
                <a16:creationId xmlns:a16="http://schemas.microsoft.com/office/drawing/2014/main" id="{B2151EF6-E671-0A0A-6DB6-65652E41A63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B57EE54-B287-27F1-F67B-E29F23BA66F7}"/>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4043419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6096000" cy="6858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F255E304-DF8B-FCD0-C5B4-2FE4B507C430}"/>
              </a:ext>
            </a:extLst>
          </p:cNvPr>
          <p:cNvSpPr>
            <a:spLocks noGrp="1"/>
          </p:cNvSpPr>
          <p:nvPr>
            <p:ph idx="10"/>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4" name="Afbeelding 3">
            <a:extLst>
              <a:ext uri="{FF2B5EF4-FFF2-40B4-BE49-F238E27FC236}">
                <a16:creationId xmlns:a16="http://schemas.microsoft.com/office/drawing/2014/main" id="{BB4341AB-2CF1-574A-F4AE-8C5A934E3166}"/>
              </a:ext>
            </a:extLst>
          </p:cNvPr>
          <p:cNvPicPr>
            <a:picLocks noChangeAspect="1"/>
          </p:cNvPicPr>
          <p:nvPr userDrawn="1"/>
        </p:nvPicPr>
        <p:blipFill>
          <a:blip r:embed="rId2"/>
          <a:stretch>
            <a:fillRect/>
          </a:stretch>
        </p:blipFill>
        <p:spPr>
          <a:xfrm>
            <a:off x="5889565" y="-186267"/>
            <a:ext cx="446736" cy="7247467"/>
          </a:xfrm>
          <a:prstGeom prst="rect">
            <a:avLst/>
          </a:prstGeom>
        </p:spPr>
      </p:pic>
      <p:pic>
        <p:nvPicPr>
          <p:cNvPr id="8" name="Afbeelding 7">
            <a:extLst>
              <a:ext uri="{FF2B5EF4-FFF2-40B4-BE49-F238E27FC236}">
                <a16:creationId xmlns:a16="http://schemas.microsoft.com/office/drawing/2014/main" id="{88AB455A-F331-FF02-DA37-5192BC5B4BAE}"/>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0" name="Afbeelding 9">
            <a:extLst>
              <a:ext uri="{FF2B5EF4-FFF2-40B4-BE49-F238E27FC236}">
                <a16:creationId xmlns:a16="http://schemas.microsoft.com/office/drawing/2014/main" id="{A68B631E-76ED-946E-8132-E4892744F6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2260761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9FE76C4-5245-84EC-847D-3D424A67820F}"/>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3" name="Tijdelijke aanduiding voor voettekst 2">
            <a:extLst>
              <a:ext uri="{FF2B5EF4-FFF2-40B4-BE49-F238E27FC236}">
                <a16:creationId xmlns:a16="http://schemas.microsoft.com/office/drawing/2014/main" id="{FD320AB8-75C4-B694-97EB-DBB2D4F6E35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57F262A-C0A6-3BAC-1AF0-DAB1363EE463}"/>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21483788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7D975-BE4B-F1FC-9351-DCC483E1AC8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777A971-CDBD-81CC-A60A-DBC3A3F449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82E6F4E-5428-E38A-822F-710F4AE17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0B382B1-38A6-6BD3-22EA-91FD45F4C2DC}"/>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6" name="Tijdelijke aanduiding voor voettekst 5">
            <a:extLst>
              <a:ext uri="{FF2B5EF4-FFF2-40B4-BE49-F238E27FC236}">
                <a16:creationId xmlns:a16="http://schemas.microsoft.com/office/drawing/2014/main" id="{C7BC4E92-5E34-2E93-5041-F68510CE144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CCADC16-250E-9532-B166-F56114454086}"/>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23994442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45977-EBD7-F712-7856-64C4666CAD7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72AEB72-EC8F-911D-C49A-0901BF4513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1AC52EA-713C-0E23-4998-3B504071F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FCCE2C9-FBE6-2F84-D889-CE3DB4CBD4F3}"/>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6" name="Tijdelijke aanduiding voor voettekst 5">
            <a:extLst>
              <a:ext uri="{FF2B5EF4-FFF2-40B4-BE49-F238E27FC236}">
                <a16:creationId xmlns:a16="http://schemas.microsoft.com/office/drawing/2014/main" id="{BC139481-C6E1-DC40-C14F-00AE5B4B1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F768FD8-1BBB-8354-440E-7AC0E88CB466}"/>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134500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DACD1-5119-E3AB-454D-8A28EBD217C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6BEFE4A-5E4A-2A06-71C9-613C8A7FFDB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E78579-02AC-6CE6-4545-5D2C131D8AF1}"/>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00F40822-9185-9E46-ED22-1D6CB3FE85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F05062F-8294-F787-5AC6-B50209628A76}"/>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9826993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BF38A20-F2D8-F969-A169-B90958B65B3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32EA3F4-DEF7-65D3-D281-5E115D5530E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A4BB7C-2218-69F6-7DE0-FF5FB7B651AF}"/>
              </a:ext>
            </a:extLst>
          </p:cNvPr>
          <p:cNvSpPr>
            <a:spLocks noGrp="1"/>
          </p:cNvSpPr>
          <p:nvPr>
            <p:ph type="dt" sz="half" idx="10"/>
          </p:nvPr>
        </p:nvSpPr>
        <p:spPr/>
        <p:txBody>
          <a:bodyPr/>
          <a:lstStyle/>
          <a:p>
            <a:fld id="{FCBCC5B6-A19C-4CCF-AD37-2AFB406070B5}"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EFF5ED89-A2E4-4A57-D589-4F9DBC60E2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8B118B-F29A-1759-CA03-6F4E22D5C92D}"/>
              </a:ext>
            </a:extLst>
          </p:cNvPr>
          <p:cNvSpPr>
            <a:spLocks noGrp="1"/>
          </p:cNvSpPr>
          <p:nvPr>
            <p:ph type="sldNum" sz="quarter" idx="12"/>
          </p:nvPr>
        </p:nvSpPr>
        <p:spPr/>
        <p:txBody>
          <a:bodyPr/>
          <a:lstStyle/>
          <a:p>
            <a:fld id="{0E94A769-AB76-41BE-855A-5AC1C9FA05CC}" type="slidenum">
              <a:rPr lang="nl-NL" smtClean="0"/>
              <a:t>‹nr.›</a:t>
            </a:fld>
            <a:endParaRPr lang="nl-NL"/>
          </a:p>
        </p:txBody>
      </p:sp>
    </p:spTree>
    <p:extLst>
      <p:ext uri="{BB962C8B-B14F-4D97-AF65-F5344CB8AC3E}">
        <p14:creationId xmlns:p14="http://schemas.microsoft.com/office/powerpoint/2010/main" val="93174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kstdia: titel met tekst">
    <p:spTree>
      <p:nvGrpSpPr>
        <p:cNvPr id="1" name=""/>
        <p:cNvGrpSpPr/>
        <p:nvPr/>
      </p:nvGrpSpPr>
      <p:grpSpPr>
        <a:xfrm>
          <a:off x="0" y="0"/>
          <a:ext cx="0" cy="0"/>
          <a:chOff x="0" y="0"/>
          <a:chExt cx="0" cy="0"/>
        </a:xfrm>
      </p:grpSpPr>
      <p:pic>
        <p:nvPicPr>
          <p:cNvPr id="2" name="Object 2" hidden="1">
            <a:extLst>
              <a:ext uri="{FF2B5EF4-FFF2-40B4-BE49-F238E27FC236}">
                <a16:creationId xmlns:a16="http://schemas.microsoft.com/office/drawing/2014/main" id="{802AA82C-0F06-C4B5-4496-383DFF72C218}"/>
              </a:ext>
            </a:extLst>
          </p:cNvPr>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662780" y="1800230"/>
            <a:ext cx="10866440" cy="4500563"/>
          </a:xfrm>
        </p:spPr>
        <p:txBody>
          <a:bodyPr>
            <a:noAutofit/>
          </a:bodyPr>
          <a:lstStyle>
            <a:lvl1pPr marL="268291" indent="-268291">
              <a:buClr>
                <a:srgbClr val="00A9F3"/>
              </a:buClr>
              <a:defRPr sz="1400"/>
            </a:lvl1pPr>
            <a:lvl2pPr>
              <a:buClr>
                <a:srgbClr val="00A9F3"/>
              </a:buClr>
              <a:defRPr sz="1400"/>
            </a:lvl2pPr>
            <a:lvl3pPr>
              <a:buClr>
                <a:srgbClr val="00A9F3"/>
              </a:buClr>
              <a:defRPr sz="1200"/>
            </a:lvl3pPr>
            <a:lvl4pPr>
              <a:buClr>
                <a:srgbClr val="00A9F3"/>
              </a:buClr>
              <a:defRPr sz="1100"/>
            </a:lvl4pPr>
            <a:lvl5pPr>
              <a:buClr>
                <a:srgbClr val="00A9F3"/>
              </a:buCl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Subtitle placeholder"/>
          <p:cNvSpPr>
            <a:spLocks noGrp="1"/>
          </p:cNvSpPr>
          <p:nvPr>
            <p:ph type="body" sz="quarter" idx="14"/>
          </p:nvPr>
        </p:nvSpPr>
        <p:spPr>
          <a:xfrm>
            <a:off x="662780" y="1203211"/>
            <a:ext cx="10866440" cy="388800"/>
          </a:xfrm>
        </p:spPr>
        <p:txBody>
          <a:bodyPr lIns="7200"/>
          <a:lstStyle>
            <a:lvl1pPr marL="0" indent="0">
              <a:spcBef>
                <a:spcPts val="0"/>
              </a:spcBef>
              <a:buNone/>
              <a:defRPr sz="1400" b="1"/>
            </a:lvl1pPr>
          </a:lstStyle>
          <a:p>
            <a:pPr lvl="0"/>
            <a:r>
              <a:rPr lang="en-US" noProof="0"/>
              <a:t>Click to edit Master text styles</a:t>
            </a:r>
          </a:p>
        </p:txBody>
      </p:sp>
      <p:sp>
        <p:nvSpPr>
          <p:cNvPr id="6" name="Tijdelijke aanduiding voor titel 1"/>
          <p:cNvSpPr>
            <a:spLocks noGrp="1"/>
          </p:cNvSpPr>
          <p:nvPr>
            <p:ph type="title"/>
          </p:nvPr>
        </p:nvSpPr>
        <p:spPr bwMode="auto">
          <a:xfrm>
            <a:off x="1717673" y="390530"/>
            <a:ext cx="10033001" cy="720725"/>
          </a:xfrm>
          <a:prstGeom prst="rect">
            <a:avLst/>
          </a:prstGeom>
          <a:noFill/>
          <a:ln>
            <a:noFill/>
          </a:ln>
        </p:spPr>
        <p:txBody>
          <a:bodyPr/>
          <a:lstStyle/>
          <a:p>
            <a:pPr lvl="0"/>
            <a:r>
              <a:rPr lang="nl-NL" altLang="en-US" dirty="0"/>
              <a:t>Titelstijl van model bewerken</a:t>
            </a:r>
          </a:p>
        </p:txBody>
      </p:sp>
    </p:spTree>
    <p:extLst>
      <p:ext uri="{BB962C8B-B14F-4D97-AF65-F5344CB8AC3E}">
        <p14:creationId xmlns:p14="http://schemas.microsoft.com/office/powerpoint/2010/main" val="3953656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 foto">
    <p:spTree>
      <p:nvGrpSpPr>
        <p:cNvPr id="1" name=""/>
        <p:cNvGrpSpPr/>
        <p:nvPr/>
      </p:nvGrpSpPr>
      <p:grpSpPr>
        <a:xfrm>
          <a:off x="0" y="0"/>
          <a:ext cx="0" cy="0"/>
          <a:chOff x="0" y="0"/>
          <a:chExt cx="0" cy="0"/>
        </a:xfrm>
      </p:grpSpPr>
      <p:pic>
        <p:nvPicPr>
          <p:cNvPr id="9" name="Afbeelding 8" descr="Afbeelding met tekst, binnen, plank&#10;&#10;Automatisch gegenereerde beschrijving">
            <a:extLst>
              <a:ext uri="{FF2B5EF4-FFF2-40B4-BE49-F238E27FC236}">
                <a16:creationId xmlns:a16="http://schemas.microsoft.com/office/drawing/2014/main" id="{ADCBCB6D-AFDF-EAFB-8D4A-42182F5869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ijdelijke aanduiding voor afbeelding 18">
            <a:extLst>
              <a:ext uri="{FF2B5EF4-FFF2-40B4-BE49-F238E27FC236}">
                <a16:creationId xmlns:a16="http://schemas.microsoft.com/office/drawing/2014/main" id="{9940132C-097F-C8BE-9FE2-D0F438F8356A}"/>
              </a:ext>
            </a:extLst>
          </p:cNvPr>
          <p:cNvSpPr>
            <a:spLocks noGrp="1"/>
          </p:cNvSpPr>
          <p:nvPr>
            <p:ph type="pic" sz="quarter" idx="13" hasCustomPrompt="1"/>
          </p:nvPr>
        </p:nvSpPr>
        <p:spPr>
          <a:xfrm>
            <a:off x="0" y="0"/>
            <a:ext cx="12192000" cy="6858000"/>
          </a:xfrm>
        </p:spPr>
        <p:txBody>
          <a:bodyPr/>
          <a:lstStyle/>
          <a:p>
            <a:r>
              <a:rPr lang="nl-NL" dirty="0"/>
              <a:t>Klik op het pictogram (midden van de dia) als je de achtergrondafbeelding wilt aanpassen</a:t>
            </a:r>
          </a:p>
        </p:txBody>
      </p:sp>
      <p:sp>
        <p:nvSpPr>
          <p:cNvPr id="2" name="Titel 1">
            <a:extLst>
              <a:ext uri="{FF2B5EF4-FFF2-40B4-BE49-F238E27FC236}">
                <a16:creationId xmlns:a16="http://schemas.microsoft.com/office/drawing/2014/main" id="{3FFD42FE-A3A7-2321-6929-7529E706C463}"/>
              </a:ext>
            </a:extLst>
          </p:cNvPr>
          <p:cNvSpPr>
            <a:spLocks noGrp="1"/>
          </p:cNvSpPr>
          <p:nvPr>
            <p:ph type="ctrTitle"/>
          </p:nvPr>
        </p:nvSpPr>
        <p:spPr>
          <a:xfrm>
            <a:off x="838200" y="1122363"/>
            <a:ext cx="9144000" cy="2306637"/>
          </a:xfrm>
        </p:spPr>
        <p:txBody>
          <a:bodyPr anchor="b"/>
          <a:lstStyle>
            <a:lvl1pPr algn="l">
              <a:lnSpc>
                <a:spcPct val="100000"/>
              </a:lnSpc>
              <a:defRPr sz="6000" b="1" i="0">
                <a:solidFill>
                  <a:schemeClr val="bg1"/>
                </a:solidFill>
                <a:latin typeface="Arial Black" panose="020B0604020202020204" pitchFamily="34" charset="0"/>
                <a:cs typeface="Arial Black" panose="020B0604020202020204" pitchFamily="34" charset="0"/>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8F63BCE6-4E8A-C96A-474A-3CE04F7DA77B}"/>
              </a:ext>
            </a:extLst>
          </p:cNvPr>
          <p:cNvSpPr>
            <a:spLocks noGrp="1"/>
          </p:cNvSpPr>
          <p:nvPr>
            <p:ph type="subTitle" idx="1"/>
          </p:nvPr>
        </p:nvSpPr>
        <p:spPr>
          <a:xfrm>
            <a:off x="838200" y="3429000"/>
            <a:ext cx="9144000" cy="1828800"/>
          </a:xfrm>
        </p:spPr>
        <p:txBody>
          <a:bodyPr lIns="0" tIns="0" rIns="0" bIns="0">
            <a:normAutofit/>
          </a:bodyPr>
          <a:lstStyle>
            <a:lvl1pPr marL="0" indent="0" algn="l">
              <a:buNone/>
              <a:defRPr sz="6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44D4A0B9-EE36-F3E6-B6BA-D388F8C8E222}"/>
              </a:ext>
            </a:extLst>
          </p:cNvPr>
          <p:cNvSpPr>
            <a:spLocks noGrp="1"/>
          </p:cNvSpPr>
          <p:nvPr>
            <p:ph type="dt" sz="half" idx="10"/>
          </p:nvPr>
        </p:nvSpPr>
        <p:spPr/>
        <p:txBody>
          <a:bodyPr/>
          <a:lstStyle/>
          <a:p>
            <a:fld id="{E79C1F6B-40A1-2A4D-97AE-8226815318E2}" type="datetime1">
              <a:rPr lang="nl-NL" smtClean="0"/>
              <a:t>23-10-2024</a:t>
            </a:fld>
            <a:endParaRPr lang="nl-NL"/>
          </a:p>
        </p:txBody>
      </p:sp>
      <p:sp>
        <p:nvSpPr>
          <p:cNvPr id="5" name="Tijdelijke aanduiding voor voettekst 4">
            <a:extLst>
              <a:ext uri="{FF2B5EF4-FFF2-40B4-BE49-F238E27FC236}">
                <a16:creationId xmlns:a16="http://schemas.microsoft.com/office/drawing/2014/main" id="{CABAB363-276A-F0F9-2DF0-A614544550FA}"/>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BE0786DA-9B5A-6662-EBBD-482280D498B9}"/>
              </a:ext>
            </a:extLst>
          </p:cNvPr>
          <p:cNvSpPr>
            <a:spLocks noGrp="1"/>
          </p:cNvSpPr>
          <p:nvPr>
            <p:ph type="sldNum" sz="quarter" idx="12"/>
          </p:nvPr>
        </p:nvSpPr>
        <p:spPr/>
        <p:txBody>
          <a:bodyPr/>
          <a:lstStyle/>
          <a:p>
            <a:fld id="{0280DACC-311F-E54F-BB80-EBF24F2E94CB}" type="slidenum">
              <a:rPr lang="nl-NL" smtClean="0"/>
              <a:t>‹nr.›</a:t>
            </a:fld>
            <a:endParaRPr lang="nl-NL" dirty="0"/>
          </a:p>
        </p:txBody>
      </p:sp>
      <p:pic>
        <p:nvPicPr>
          <p:cNvPr id="15" name="Afbeelding 14">
            <a:extLst>
              <a:ext uri="{FF2B5EF4-FFF2-40B4-BE49-F238E27FC236}">
                <a16:creationId xmlns:a16="http://schemas.microsoft.com/office/drawing/2014/main" id="{37F31D0E-E618-4767-F984-219B39F383AB}"/>
              </a:ext>
            </a:extLst>
          </p:cNvPr>
          <p:cNvPicPr>
            <a:picLocks noChangeAspect="1"/>
          </p:cNvPicPr>
          <p:nvPr userDrawn="1"/>
        </p:nvPicPr>
        <p:blipFill rotWithShape="1">
          <a:blip r:embed="rId3"/>
          <a:srcRect l="64058"/>
          <a:stretch/>
        </p:blipFill>
        <p:spPr>
          <a:xfrm>
            <a:off x="7809978" y="0"/>
            <a:ext cx="4382022" cy="6858000"/>
          </a:xfrm>
          <a:prstGeom prst="rect">
            <a:avLst/>
          </a:prstGeom>
        </p:spPr>
      </p:pic>
    </p:spTree>
    <p:extLst>
      <p:ext uri="{BB962C8B-B14F-4D97-AF65-F5344CB8AC3E}">
        <p14:creationId xmlns:p14="http://schemas.microsoft.com/office/powerpoint/2010/main" val="1753289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dia foto">
    <p:spTree>
      <p:nvGrpSpPr>
        <p:cNvPr id="1" name=""/>
        <p:cNvGrpSpPr/>
        <p:nvPr/>
      </p:nvGrpSpPr>
      <p:grpSpPr>
        <a:xfrm>
          <a:off x="0" y="0"/>
          <a:ext cx="0" cy="0"/>
          <a:chOff x="0" y="0"/>
          <a:chExt cx="0" cy="0"/>
        </a:xfrm>
      </p:grpSpPr>
      <p:pic>
        <p:nvPicPr>
          <p:cNvPr id="9" name="Afbeelding 8" descr="Afbeelding met gras, buiten, boom, veld&#10;&#10;Automatisch gegenereerde beschrijving">
            <a:extLst>
              <a:ext uri="{FF2B5EF4-FFF2-40B4-BE49-F238E27FC236}">
                <a16:creationId xmlns:a16="http://schemas.microsoft.com/office/drawing/2014/main" id="{302131C0-1C73-9588-AD71-B3C583DD87F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Afbeelding 9">
            <a:extLst>
              <a:ext uri="{FF2B5EF4-FFF2-40B4-BE49-F238E27FC236}">
                <a16:creationId xmlns:a16="http://schemas.microsoft.com/office/drawing/2014/main" id="{8B57E3B0-F845-17E1-590A-6437117D8BAB}"/>
              </a:ext>
            </a:extLst>
          </p:cNvPr>
          <p:cNvPicPr>
            <a:picLocks noChangeAspect="1"/>
          </p:cNvPicPr>
          <p:nvPr userDrawn="1"/>
        </p:nvPicPr>
        <p:blipFill rotWithShape="1">
          <a:blip r:embed="rId3"/>
          <a:srcRect l="11764" t="8218" b="7398"/>
          <a:stretch/>
        </p:blipFill>
        <p:spPr>
          <a:xfrm>
            <a:off x="1434230" y="563671"/>
            <a:ext cx="10757770" cy="5787026"/>
          </a:xfrm>
          <a:prstGeom prst="rect">
            <a:avLst/>
          </a:prstGeom>
        </p:spPr>
      </p:pic>
      <p:sp>
        <p:nvSpPr>
          <p:cNvPr id="2" name="Titel 1">
            <a:extLst>
              <a:ext uri="{FF2B5EF4-FFF2-40B4-BE49-F238E27FC236}">
                <a16:creationId xmlns:a16="http://schemas.microsoft.com/office/drawing/2014/main" id="{3FFD42FE-A3A7-2321-6929-7529E706C463}"/>
              </a:ext>
            </a:extLst>
          </p:cNvPr>
          <p:cNvSpPr>
            <a:spLocks noGrp="1"/>
          </p:cNvSpPr>
          <p:nvPr>
            <p:ph type="ctrTitle" hasCustomPrompt="1"/>
          </p:nvPr>
        </p:nvSpPr>
        <p:spPr>
          <a:xfrm>
            <a:off x="1013565" y="2088584"/>
            <a:ext cx="4950265" cy="2680832"/>
          </a:xfrm>
        </p:spPr>
        <p:txBody>
          <a:bodyPr anchor="ctr">
            <a:normAutofit/>
          </a:bodyPr>
          <a:lstStyle>
            <a:lvl1pPr algn="ctr">
              <a:lnSpc>
                <a:spcPct val="100000"/>
              </a:lnSpc>
              <a:defRPr sz="5000" b="1" i="0">
                <a:solidFill>
                  <a:schemeClr val="bg1"/>
                </a:solidFill>
                <a:latin typeface="Arial Black" panose="020B0604020202020204" pitchFamily="34" charset="0"/>
                <a:cs typeface="Arial Black" panose="020B0604020202020204" pitchFamily="34" charset="0"/>
              </a:defRPr>
            </a:lvl1pPr>
          </a:lstStyle>
          <a:p>
            <a:r>
              <a:rPr lang="nl-NL" dirty="0"/>
              <a:t>Plaats hier een titel</a:t>
            </a:r>
          </a:p>
        </p:txBody>
      </p:sp>
      <p:sp>
        <p:nvSpPr>
          <p:cNvPr id="4" name="Tijdelijke aanduiding voor datum 3">
            <a:extLst>
              <a:ext uri="{FF2B5EF4-FFF2-40B4-BE49-F238E27FC236}">
                <a16:creationId xmlns:a16="http://schemas.microsoft.com/office/drawing/2014/main" id="{44D4A0B9-EE36-F3E6-B6BA-D388F8C8E222}"/>
              </a:ext>
            </a:extLst>
          </p:cNvPr>
          <p:cNvSpPr>
            <a:spLocks noGrp="1"/>
          </p:cNvSpPr>
          <p:nvPr>
            <p:ph type="dt" sz="half" idx="10"/>
          </p:nvPr>
        </p:nvSpPr>
        <p:spPr/>
        <p:txBody>
          <a:bodyPr/>
          <a:lstStyle/>
          <a:p>
            <a:fld id="{C93BF3B9-0EA9-264E-8C98-BE0C0166FEC6}" type="datetime1">
              <a:rPr lang="nl-NL" smtClean="0"/>
              <a:t>23-10-2024</a:t>
            </a:fld>
            <a:endParaRPr lang="nl-NL"/>
          </a:p>
        </p:txBody>
      </p:sp>
      <p:sp>
        <p:nvSpPr>
          <p:cNvPr id="5" name="Tijdelijke aanduiding voor voettekst 4">
            <a:extLst>
              <a:ext uri="{FF2B5EF4-FFF2-40B4-BE49-F238E27FC236}">
                <a16:creationId xmlns:a16="http://schemas.microsoft.com/office/drawing/2014/main" id="{CABAB363-276A-F0F9-2DF0-A614544550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0786DA-9B5A-6662-EBBD-482280D498B9}"/>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3255660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dia roze">
    <p:bg>
      <p:bgPr>
        <a:solidFill>
          <a:srgbClr val="E5006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D42FE-A3A7-2321-6929-7529E706C463}"/>
              </a:ext>
            </a:extLst>
          </p:cNvPr>
          <p:cNvSpPr>
            <a:spLocks noGrp="1"/>
          </p:cNvSpPr>
          <p:nvPr>
            <p:ph type="ctrTitle"/>
          </p:nvPr>
        </p:nvSpPr>
        <p:spPr>
          <a:xfrm>
            <a:off x="838200" y="1122363"/>
            <a:ext cx="9144000" cy="2306637"/>
          </a:xfrm>
        </p:spPr>
        <p:txBody>
          <a:bodyPr lIns="0" tIns="0" rIns="0" bIns="0" anchor="b"/>
          <a:lstStyle>
            <a:lvl1pPr algn="l">
              <a:lnSpc>
                <a:spcPct val="100000"/>
              </a:lnSpc>
              <a:defRPr sz="6000" b="1" i="0">
                <a:solidFill>
                  <a:schemeClr val="bg1"/>
                </a:solidFill>
                <a:latin typeface="Arial Black" panose="020B0604020202020204" pitchFamily="34" charset="0"/>
                <a:cs typeface="Arial Black" panose="020B0604020202020204" pitchFamily="34" charset="0"/>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8F63BCE6-4E8A-C96A-474A-3CE04F7DA77B}"/>
              </a:ext>
            </a:extLst>
          </p:cNvPr>
          <p:cNvSpPr>
            <a:spLocks noGrp="1"/>
          </p:cNvSpPr>
          <p:nvPr>
            <p:ph type="subTitle" idx="1"/>
          </p:nvPr>
        </p:nvSpPr>
        <p:spPr>
          <a:xfrm>
            <a:off x="838200" y="3429000"/>
            <a:ext cx="9144000" cy="1828800"/>
          </a:xfrm>
        </p:spPr>
        <p:txBody>
          <a:bodyPr lIns="0" tIns="0" rIns="0" bIns="0">
            <a:normAutofit/>
          </a:bodyPr>
          <a:lstStyle>
            <a:lvl1pPr marL="0" indent="0" algn="l">
              <a:buNone/>
              <a:defRPr sz="6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44D4A0B9-EE36-F3E6-B6BA-D388F8C8E222}"/>
              </a:ext>
            </a:extLst>
          </p:cNvPr>
          <p:cNvSpPr>
            <a:spLocks noGrp="1"/>
          </p:cNvSpPr>
          <p:nvPr>
            <p:ph type="dt" sz="half" idx="10"/>
          </p:nvPr>
        </p:nvSpPr>
        <p:spPr/>
        <p:txBody>
          <a:bodyPr/>
          <a:lstStyle/>
          <a:p>
            <a:fld id="{9D3C34F1-687F-D44F-9FEB-95F7F2E15BF0}" type="datetime1">
              <a:rPr lang="nl-NL" smtClean="0"/>
              <a:t>23-10-2024</a:t>
            </a:fld>
            <a:endParaRPr lang="nl-NL"/>
          </a:p>
        </p:txBody>
      </p:sp>
      <p:sp>
        <p:nvSpPr>
          <p:cNvPr id="5" name="Tijdelijke aanduiding voor voettekst 4">
            <a:extLst>
              <a:ext uri="{FF2B5EF4-FFF2-40B4-BE49-F238E27FC236}">
                <a16:creationId xmlns:a16="http://schemas.microsoft.com/office/drawing/2014/main" id="{CABAB363-276A-F0F9-2DF0-A614544550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0786DA-9B5A-6662-EBBD-482280D498B9}"/>
              </a:ext>
            </a:extLst>
          </p:cNvPr>
          <p:cNvSpPr>
            <a:spLocks noGrp="1"/>
          </p:cNvSpPr>
          <p:nvPr>
            <p:ph type="sldNum" sz="quarter" idx="12"/>
          </p:nvPr>
        </p:nvSpPr>
        <p:spPr/>
        <p:txBody>
          <a:bodyPr/>
          <a:lstStyle/>
          <a:p>
            <a:fld id="{0280DACC-311F-E54F-BB80-EBF24F2E94CB}" type="slidenum">
              <a:rPr lang="nl-NL" smtClean="0"/>
              <a:t>‹nr.›</a:t>
            </a:fld>
            <a:endParaRPr lang="nl-NL"/>
          </a:p>
        </p:txBody>
      </p:sp>
      <p:pic>
        <p:nvPicPr>
          <p:cNvPr id="15" name="Afbeelding 14">
            <a:extLst>
              <a:ext uri="{FF2B5EF4-FFF2-40B4-BE49-F238E27FC236}">
                <a16:creationId xmlns:a16="http://schemas.microsoft.com/office/drawing/2014/main" id="{37F31D0E-E618-4767-F984-219B39F383AB}"/>
              </a:ext>
            </a:extLst>
          </p:cNvPr>
          <p:cNvPicPr>
            <a:picLocks noChangeAspect="1"/>
          </p:cNvPicPr>
          <p:nvPr userDrawn="1"/>
        </p:nvPicPr>
        <p:blipFill rotWithShape="1">
          <a:blip r:embed="rId2"/>
          <a:srcRect l="64058"/>
          <a:stretch/>
        </p:blipFill>
        <p:spPr>
          <a:xfrm>
            <a:off x="7809978" y="0"/>
            <a:ext cx="4382022" cy="6858000"/>
          </a:xfrm>
          <a:prstGeom prst="rect">
            <a:avLst/>
          </a:prstGeom>
        </p:spPr>
      </p:pic>
    </p:spTree>
    <p:extLst>
      <p:ext uri="{BB962C8B-B14F-4D97-AF65-F5344CB8AC3E}">
        <p14:creationId xmlns:p14="http://schemas.microsoft.com/office/powerpoint/2010/main" val="351166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blauw">
    <p:bg>
      <p:bgPr>
        <a:solidFill>
          <a:srgbClr val="003057"/>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D42FE-A3A7-2321-6929-7529E706C463}"/>
              </a:ext>
            </a:extLst>
          </p:cNvPr>
          <p:cNvSpPr>
            <a:spLocks noGrp="1"/>
          </p:cNvSpPr>
          <p:nvPr>
            <p:ph type="ctrTitle"/>
          </p:nvPr>
        </p:nvSpPr>
        <p:spPr>
          <a:xfrm>
            <a:off x="838200" y="1122363"/>
            <a:ext cx="9144000" cy="2306637"/>
          </a:xfrm>
        </p:spPr>
        <p:txBody>
          <a:bodyPr lIns="0" tIns="0" rIns="0" bIns="0" anchor="b"/>
          <a:lstStyle>
            <a:lvl1pPr algn="l">
              <a:lnSpc>
                <a:spcPct val="100000"/>
              </a:lnSpc>
              <a:defRPr sz="6000" b="1" i="0">
                <a:solidFill>
                  <a:schemeClr val="bg1"/>
                </a:solidFill>
                <a:latin typeface="Arial Black" panose="020B0604020202020204" pitchFamily="34" charset="0"/>
                <a:cs typeface="Arial Black" panose="020B0604020202020204" pitchFamily="34" charset="0"/>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8F63BCE6-4E8A-C96A-474A-3CE04F7DA77B}"/>
              </a:ext>
            </a:extLst>
          </p:cNvPr>
          <p:cNvSpPr>
            <a:spLocks noGrp="1"/>
          </p:cNvSpPr>
          <p:nvPr>
            <p:ph type="subTitle" idx="1"/>
          </p:nvPr>
        </p:nvSpPr>
        <p:spPr>
          <a:xfrm>
            <a:off x="838200" y="3429000"/>
            <a:ext cx="9144000" cy="1828800"/>
          </a:xfrm>
        </p:spPr>
        <p:txBody>
          <a:bodyPr lIns="0" tIns="0" rIns="0" bIns="0">
            <a:normAutofit/>
          </a:bodyPr>
          <a:lstStyle>
            <a:lvl1pPr marL="0" indent="0" algn="l">
              <a:buNone/>
              <a:defRPr sz="6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44D4A0B9-EE36-F3E6-B6BA-D388F8C8E222}"/>
              </a:ext>
            </a:extLst>
          </p:cNvPr>
          <p:cNvSpPr>
            <a:spLocks noGrp="1"/>
          </p:cNvSpPr>
          <p:nvPr>
            <p:ph type="dt" sz="half" idx="10"/>
          </p:nvPr>
        </p:nvSpPr>
        <p:spPr/>
        <p:txBody>
          <a:bodyPr/>
          <a:lstStyle/>
          <a:p>
            <a:fld id="{210AE288-9546-F14D-BDA6-C4CCC13B9227}" type="datetime1">
              <a:rPr lang="nl-NL" smtClean="0"/>
              <a:t>23-10-2024</a:t>
            </a:fld>
            <a:endParaRPr lang="nl-NL"/>
          </a:p>
        </p:txBody>
      </p:sp>
      <p:sp>
        <p:nvSpPr>
          <p:cNvPr id="5" name="Tijdelijke aanduiding voor voettekst 4">
            <a:extLst>
              <a:ext uri="{FF2B5EF4-FFF2-40B4-BE49-F238E27FC236}">
                <a16:creationId xmlns:a16="http://schemas.microsoft.com/office/drawing/2014/main" id="{CABAB363-276A-F0F9-2DF0-A614544550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0786DA-9B5A-6662-EBBD-482280D498B9}"/>
              </a:ext>
            </a:extLst>
          </p:cNvPr>
          <p:cNvSpPr>
            <a:spLocks noGrp="1"/>
          </p:cNvSpPr>
          <p:nvPr>
            <p:ph type="sldNum" sz="quarter" idx="12"/>
          </p:nvPr>
        </p:nvSpPr>
        <p:spPr/>
        <p:txBody>
          <a:bodyPr/>
          <a:lstStyle/>
          <a:p>
            <a:fld id="{0280DACC-311F-E54F-BB80-EBF24F2E94CB}" type="slidenum">
              <a:rPr lang="nl-NL" smtClean="0"/>
              <a:t>‹nr.›</a:t>
            </a:fld>
            <a:endParaRPr lang="nl-NL"/>
          </a:p>
        </p:txBody>
      </p:sp>
      <p:pic>
        <p:nvPicPr>
          <p:cNvPr id="15" name="Afbeelding 14">
            <a:extLst>
              <a:ext uri="{FF2B5EF4-FFF2-40B4-BE49-F238E27FC236}">
                <a16:creationId xmlns:a16="http://schemas.microsoft.com/office/drawing/2014/main" id="{37F31D0E-E618-4767-F984-219B39F383AB}"/>
              </a:ext>
            </a:extLst>
          </p:cNvPr>
          <p:cNvPicPr>
            <a:picLocks noChangeAspect="1"/>
          </p:cNvPicPr>
          <p:nvPr userDrawn="1"/>
        </p:nvPicPr>
        <p:blipFill rotWithShape="1">
          <a:blip r:embed="rId2"/>
          <a:srcRect l="64058"/>
          <a:stretch/>
        </p:blipFill>
        <p:spPr>
          <a:xfrm>
            <a:off x="7809978" y="0"/>
            <a:ext cx="4382022" cy="6858000"/>
          </a:xfrm>
          <a:prstGeom prst="rect">
            <a:avLst/>
          </a:prstGeom>
        </p:spPr>
      </p:pic>
    </p:spTree>
    <p:extLst>
      <p:ext uri="{BB962C8B-B14F-4D97-AF65-F5344CB8AC3E}">
        <p14:creationId xmlns:p14="http://schemas.microsoft.com/office/powerpoint/2010/main" val="277093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en object roze">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22C469F-5757-8952-A627-FA0D4FB20EE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215AA1-9C76-0D1C-A387-9DF93B8E7B6A}"/>
              </a:ext>
            </a:extLst>
          </p:cNvPr>
          <p:cNvSpPr>
            <a:spLocks noGrp="1"/>
          </p:cNvSpPr>
          <p:nvPr>
            <p:ph type="title"/>
          </p:nvPr>
        </p:nvSpPr>
        <p:spPr>
          <a:xfrm>
            <a:off x="838200" y="365125"/>
            <a:ext cx="7817285" cy="1325563"/>
          </a:xfrm>
        </p:spPr>
        <p:txBody>
          <a:bodyPr>
            <a:normAutofit/>
          </a:bodyPr>
          <a:lstStyle>
            <a:lvl1pPr>
              <a:defRPr sz="4000">
                <a:solidFill>
                  <a:srgbClr val="003057"/>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p:nvPr>
        </p:nvSpPr>
        <p:spPr>
          <a:xfrm>
            <a:off x="838200" y="1825625"/>
            <a:ext cx="7817285"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DA9122A7-18E5-DB42-B3D9-46D723C2324F}" type="datetime1">
              <a:rPr lang="nl-NL" smtClean="0"/>
              <a:t>23-10-2024</a:t>
            </a:fld>
            <a:endParaRPr lang="nl-NL" dirty="0"/>
          </a:p>
        </p:txBody>
      </p:sp>
      <p:sp>
        <p:nvSpPr>
          <p:cNvPr id="5" name="Tijdelijke aanduiding voor voettekst 4">
            <a:extLst>
              <a:ext uri="{FF2B5EF4-FFF2-40B4-BE49-F238E27FC236}">
                <a16:creationId xmlns:a16="http://schemas.microsoft.com/office/drawing/2014/main" id="{B69C930C-E67D-2E55-DC7C-0A21B9C9D8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639038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blauw">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1510B66-82E7-46DD-F3C2-8C9D8EA9F55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215AA1-9C76-0D1C-A387-9DF93B8E7B6A}"/>
              </a:ext>
            </a:extLst>
          </p:cNvPr>
          <p:cNvSpPr>
            <a:spLocks noGrp="1"/>
          </p:cNvSpPr>
          <p:nvPr>
            <p:ph type="title"/>
          </p:nvPr>
        </p:nvSpPr>
        <p:spPr>
          <a:xfrm>
            <a:off x="838200" y="365125"/>
            <a:ext cx="7817285" cy="1325563"/>
          </a:xfrm>
        </p:spPr>
        <p:txBody>
          <a:bodyPr>
            <a:normAutofit/>
          </a:bodyPr>
          <a:lstStyle>
            <a:lvl1pPr>
              <a:defRPr sz="4000">
                <a:solidFill>
                  <a:srgbClr val="E5006D"/>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p:nvPr>
        </p:nvSpPr>
        <p:spPr>
          <a:xfrm>
            <a:off x="838200" y="1825625"/>
            <a:ext cx="7817285"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C8A482BE-F464-4C43-870A-5304E3B3F444}" type="datetime1">
              <a:rPr lang="nl-NL" smtClean="0"/>
              <a:t>23-10-2024</a:t>
            </a:fld>
            <a:endParaRPr lang="nl-NL" dirty="0"/>
          </a:p>
        </p:txBody>
      </p:sp>
      <p:sp>
        <p:nvSpPr>
          <p:cNvPr id="5" name="Tijdelijke aanduiding voor voettekst 4">
            <a:extLst>
              <a:ext uri="{FF2B5EF4-FFF2-40B4-BE49-F238E27FC236}">
                <a16:creationId xmlns:a16="http://schemas.microsoft.com/office/drawing/2014/main" id="{B69C930C-E67D-2E55-DC7C-0A21B9C9D8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174498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35ED1-5A81-5B5B-208E-ACBC2F748A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19BC5D-793A-B683-E159-988A34FFAF1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303D10-16B5-0C9B-E858-C7A8E1CB8E14}"/>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C23E372E-9DC1-627E-367A-B923BB55E15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B876DA9-F94A-ED04-0802-67A22FB6796C}"/>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1645733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grijs">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4DD08EC-DA4F-64B4-FEBC-95CCE2576BA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215AA1-9C76-0D1C-A387-9DF93B8E7B6A}"/>
              </a:ext>
            </a:extLst>
          </p:cNvPr>
          <p:cNvSpPr>
            <a:spLocks noGrp="1"/>
          </p:cNvSpPr>
          <p:nvPr>
            <p:ph type="title"/>
          </p:nvPr>
        </p:nvSpPr>
        <p:spPr>
          <a:xfrm>
            <a:off x="838200" y="365125"/>
            <a:ext cx="7817285" cy="1325563"/>
          </a:xfrm>
        </p:spPr>
        <p:txBody>
          <a:bodyPr>
            <a:normAutofit/>
          </a:bodyPr>
          <a:lstStyle>
            <a:lvl1pPr>
              <a:defRPr sz="4000">
                <a:solidFill>
                  <a:srgbClr val="003057"/>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p:nvPr>
        </p:nvSpPr>
        <p:spPr>
          <a:xfrm>
            <a:off x="838200" y="1825625"/>
            <a:ext cx="7817285"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D0DA8EA5-554A-1D4E-A569-0C525E7ABA09}" type="datetime1">
              <a:rPr lang="nl-NL" smtClean="0"/>
              <a:t>23-10-2024</a:t>
            </a:fld>
            <a:endParaRPr lang="nl-NL" dirty="0"/>
          </a:p>
        </p:txBody>
      </p:sp>
      <p:sp>
        <p:nvSpPr>
          <p:cNvPr id="5" name="Tijdelijke aanduiding voor voettekst 4">
            <a:extLst>
              <a:ext uri="{FF2B5EF4-FFF2-40B4-BE49-F238E27FC236}">
                <a16:creationId xmlns:a16="http://schemas.microsoft.com/office/drawing/2014/main" id="{B69C930C-E67D-2E55-DC7C-0A21B9C9D8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3108540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foto rechts">
    <p:spTree>
      <p:nvGrpSpPr>
        <p:cNvPr id="1" name=""/>
        <p:cNvGrpSpPr/>
        <p:nvPr/>
      </p:nvGrpSpPr>
      <p:grpSpPr>
        <a:xfrm>
          <a:off x="0" y="0"/>
          <a:ext cx="0" cy="0"/>
          <a:chOff x="0" y="0"/>
          <a:chExt cx="0" cy="0"/>
        </a:xfrm>
      </p:grpSpPr>
      <p:pic>
        <p:nvPicPr>
          <p:cNvPr id="11" name="Afbeelding 10" descr="Afbeelding met lucht, water, buiten, boot&#10;&#10;Automatisch gegenereerde beschrijving">
            <a:extLst>
              <a:ext uri="{FF2B5EF4-FFF2-40B4-BE49-F238E27FC236}">
                <a16:creationId xmlns:a16="http://schemas.microsoft.com/office/drawing/2014/main" id="{092325C4-FABC-E057-D88F-A2F34A8BB340}"/>
              </a:ext>
            </a:extLst>
          </p:cNvPr>
          <p:cNvPicPr>
            <a:picLocks noChangeAspect="1"/>
          </p:cNvPicPr>
          <p:nvPr userDrawn="1"/>
        </p:nvPicPr>
        <p:blipFill rotWithShape="1">
          <a:blip r:embed="rId2"/>
          <a:srcRect l="22455" r="30374"/>
          <a:stretch/>
        </p:blipFill>
        <p:spPr>
          <a:xfrm>
            <a:off x="7331900" y="0"/>
            <a:ext cx="4860100" cy="6858000"/>
          </a:xfrm>
          <a:prstGeom prst="rect">
            <a:avLst/>
          </a:prstGeom>
        </p:spPr>
      </p:pic>
      <p:sp>
        <p:nvSpPr>
          <p:cNvPr id="14" name="Tijdelijke aanduiding voor afbeelding 13">
            <a:extLst>
              <a:ext uri="{FF2B5EF4-FFF2-40B4-BE49-F238E27FC236}">
                <a16:creationId xmlns:a16="http://schemas.microsoft.com/office/drawing/2014/main" id="{F601D597-EC38-24E6-9BA4-17151E5B80BB}"/>
              </a:ext>
            </a:extLst>
          </p:cNvPr>
          <p:cNvSpPr>
            <a:spLocks noGrp="1"/>
          </p:cNvSpPr>
          <p:nvPr>
            <p:ph type="pic" sz="quarter" idx="13"/>
          </p:nvPr>
        </p:nvSpPr>
        <p:spPr>
          <a:xfrm>
            <a:off x="7766050" y="0"/>
            <a:ext cx="4425950" cy="6858000"/>
          </a:xfrm>
        </p:spPr>
        <p:txBody>
          <a:bodyPr/>
          <a:lstStyle/>
          <a:p>
            <a:r>
              <a:rPr lang="nl-NL"/>
              <a:t>Klik op het pictogram als u een afbeelding wilt toevoegen</a:t>
            </a:r>
          </a:p>
        </p:txBody>
      </p:sp>
      <p:pic>
        <p:nvPicPr>
          <p:cNvPr id="8" name="Afbeelding 7">
            <a:extLst>
              <a:ext uri="{FF2B5EF4-FFF2-40B4-BE49-F238E27FC236}">
                <a16:creationId xmlns:a16="http://schemas.microsoft.com/office/drawing/2014/main" id="{CC645232-F961-5788-1919-F1EA6FB35841}"/>
              </a:ext>
            </a:extLst>
          </p:cNvPr>
          <p:cNvPicPr>
            <a:picLocks noChangeAspect="1"/>
          </p:cNvPicPr>
          <p:nvPr userDrawn="1"/>
        </p:nvPicPr>
        <p:blipFill rotWithShape="1">
          <a:blip r:embed="rId3"/>
          <a:srcRect r="6507"/>
          <a:stretch/>
        </p:blipFill>
        <p:spPr>
          <a:xfrm>
            <a:off x="0" y="0"/>
            <a:ext cx="11398685" cy="6858000"/>
          </a:xfrm>
          <a:prstGeom prst="rect">
            <a:avLst/>
          </a:prstGeom>
        </p:spPr>
      </p:pic>
      <p:sp>
        <p:nvSpPr>
          <p:cNvPr id="2" name="Titel 1">
            <a:extLst>
              <a:ext uri="{FF2B5EF4-FFF2-40B4-BE49-F238E27FC236}">
                <a16:creationId xmlns:a16="http://schemas.microsoft.com/office/drawing/2014/main" id="{41215AA1-9C76-0D1C-A387-9DF93B8E7B6A}"/>
              </a:ext>
            </a:extLst>
          </p:cNvPr>
          <p:cNvSpPr>
            <a:spLocks noGrp="1"/>
          </p:cNvSpPr>
          <p:nvPr>
            <p:ph type="title"/>
          </p:nvPr>
        </p:nvSpPr>
        <p:spPr>
          <a:xfrm>
            <a:off x="838200" y="365125"/>
            <a:ext cx="7817285" cy="1325563"/>
          </a:xfrm>
        </p:spPr>
        <p:txBody>
          <a:bodyPr>
            <a:normAutofit/>
          </a:bodyPr>
          <a:lstStyle>
            <a:lvl1pPr>
              <a:defRPr sz="4000">
                <a:solidFill>
                  <a:srgbClr val="003057"/>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p:nvPr>
        </p:nvSpPr>
        <p:spPr>
          <a:xfrm>
            <a:off x="838200" y="1825625"/>
            <a:ext cx="7817285"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04D00ACB-FAE7-5249-887F-11E0534F53FF}" type="datetime1">
              <a:rPr lang="nl-NL" smtClean="0"/>
              <a:t>23-10-2024</a:t>
            </a:fld>
            <a:endParaRPr lang="nl-NL" dirty="0"/>
          </a:p>
        </p:txBody>
      </p:sp>
      <p:sp>
        <p:nvSpPr>
          <p:cNvPr id="5" name="Tijdelijke aanduiding voor voettekst 4">
            <a:extLst>
              <a:ext uri="{FF2B5EF4-FFF2-40B4-BE49-F238E27FC236}">
                <a16:creationId xmlns:a16="http://schemas.microsoft.com/office/drawing/2014/main" id="{B69C930C-E67D-2E55-DC7C-0A21B9C9D8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110218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7B7CC18-47BF-EAC7-F53C-D2FC725EFC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B110D4DA-20C8-9043-20E9-5347341F114D}"/>
              </a:ext>
            </a:extLst>
          </p:cNvPr>
          <p:cNvSpPr>
            <a:spLocks noGrp="1"/>
          </p:cNvSpPr>
          <p:nvPr>
            <p:ph type="title"/>
          </p:nvPr>
        </p:nvSpPr>
        <p:spPr>
          <a:xfrm>
            <a:off x="3795386" y="764088"/>
            <a:ext cx="7585010" cy="1293312"/>
          </a:xfrm>
        </p:spPr>
        <p:txBody>
          <a:bodyPr anchor="b"/>
          <a:lstStyle>
            <a:lvl1pPr>
              <a:defRPr sz="32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BBE61A1F-5690-E8B9-EBDA-7D237B164693}"/>
              </a:ext>
            </a:extLst>
          </p:cNvPr>
          <p:cNvSpPr>
            <a:spLocks noGrp="1"/>
          </p:cNvSpPr>
          <p:nvPr>
            <p:ph type="pic" idx="1" hasCustomPrompt="1"/>
          </p:nvPr>
        </p:nvSpPr>
        <p:spPr>
          <a:xfrm>
            <a:off x="811605" y="764088"/>
            <a:ext cx="2626789" cy="5104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je een afbeelding wilt toevoegen</a:t>
            </a:r>
          </a:p>
        </p:txBody>
      </p:sp>
      <p:sp>
        <p:nvSpPr>
          <p:cNvPr id="4" name="Tijdelijke aanduiding voor tekst 3">
            <a:extLst>
              <a:ext uri="{FF2B5EF4-FFF2-40B4-BE49-F238E27FC236}">
                <a16:creationId xmlns:a16="http://schemas.microsoft.com/office/drawing/2014/main" id="{5FE2A7B6-BC43-AFF6-6A22-869A8294BEBA}"/>
              </a:ext>
            </a:extLst>
          </p:cNvPr>
          <p:cNvSpPr>
            <a:spLocks noGrp="1"/>
          </p:cNvSpPr>
          <p:nvPr>
            <p:ph type="body" sz="half" idx="2"/>
          </p:nvPr>
        </p:nvSpPr>
        <p:spPr>
          <a:xfrm>
            <a:off x="3795386" y="2057400"/>
            <a:ext cx="758501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31C642F-AC3D-847C-919F-E18A85BF26BB}"/>
              </a:ext>
            </a:extLst>
          </p:cNvPr>
          <p:cNvSpPr>
            <a:spLocks noGrp="1"/>
          </p:cNvSpPr>
          <p:nvPr>
            <p:ph type="dt" sz="half" idx="10"/>
          </p:nvPr>
        </p:nvSpPr>
        <p:spPr/>
        <p:txBody>
          <a:bodyPr/>
          <a:lstStyle/>
          <a:p>
            <a:fld id="{C8851B38-1DF5-3D4E-B5B9-9B8AA356F101}" type="datetime1">
              <a:rPr lang="nl-NL" smtClean="0"/>
              <a:t>23-10-2024</a:t>
            </a:fld>
            <a:endParaRPr lang="nl-NL"/>
          </a:p>
        </p:txBody>
      </p:sp>
      <p:sp>
        <p:nvSpPr>
          <p:cNvPr id="7" name="Tijdelijke aanduiding voor dianummer 6">
            <a:extLst>
              <a:ext uri="{FF2B5EF4-FFF2-40B4-BE49-F238E27FC236}">
                <a16:creationId xmlns:a16="http://schemas.microsoft.com/office/drawing/2014/main" id="{141A5F16-5873-03C9-4198-9E001398B4B1}"/>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416372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en object breed grijs v2">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292DBAD-AACE-23D8-814D-B5FB1892FE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215AA1-9C76-0D1C-A387-9DF93B8E7B6A}"/>
              </a:ext>
            </a:extLst>
          </p:cNvPr>
          <p:cNvSpPr>
            <a:spLocks noGrp="1"/>
          </p:cNvSpPr>
          <p:nvPr>
            <p:ph type="title"/>
          </p:nvPr>
        </p:nvSpPr>
        <p:spPr>
          <a:xfrm>
            <a:off x="838200" y="365125"/>
            <a:ext cx="10515600" cy="1325563"/>
          </a:xfrm>
        </p:spPr>
        <p:txBody>
          <a:bodyPr>
            <a:normAutofit/>
          </a:bodyPr>
          <a:lstStyle>
            <a:lvl1pPr>
              <a:defRPr sz="4000">
                <a:solidFill>
                  <a:srgbClr val="003057"/>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p:nvPr>
        </p:nvSpPr>
        <p:spPr>
          <a:xfrm>
            <a:off x="838200" y="1825625"/>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30EB5ADA-0533-1443-9EB6-00D9A81B4147}" type="datetime1">
              <a:rPr lang="nl-NL" smtClean="0"/>
              <a:t>23-10-2024</a:t>
            </a:fld>
            <a:endParaRPr lang="nl-NL" dirty="0"/>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3933955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breed grijs v2">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292DBAD-AACE-23D8-814D-B5FB1892FE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BB2C1374-4BE1-9D4B-A740-6EC884FB30FB}" type="datetime1">
              <a:rPr lang="nl-NL" smtClean="0"/>
              <a:t>23-10-2024</a:t>
            </a:fld>
            <a:endParaRPr lang="nl-NL" dirty="0"/>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
        <p:nvSpPr>
          <p:cNvPr id="11" name="Tijdelijke aanduiding voor afbeelding 9">
            <a:extLst>
              <a:ext uri="{FF2B5EF4-FFF2-40B4-BE49-F238E27FC236}">
                <a16:creationId xmlns:a16="http://schemas.microsoft.com/office/drawing/2014/main" id="{6E90C6D1-AD28-FCDA-F09E-5C27C3E4CE54}"/>
              </a:ext>
            </a:extLst>
          </p:cNvPr>
          <p:cNvSpPr>
            <a:spLocks noGrp="1"/>
          </p:cNvSpPr>
          <p:nvPr>
            <p:ph type="pic" sz="quarter" idx="13" hasCustomPrompt="1"/>
          </p:nvPr>
        </p:nvSpPr>
        <p:spPr>
          <a:xfrm>
            <a:off x="838200" y="526093"/>
            <a:ext cx="10515600" cy="5485770"/>
          </a:xfrm>
        </p:spPr>
        <p:txBody>
          <a:bodyPr/>
          <a:lstStyle/>
          <a:p>
            <a:r>
              <a:rPr lang="nl-NL" dirty="0"/>
              <a:t>Klik op het pictogram om een afbeelding toe te voegen</a:t>
            </a:r>
          </a:p>
        </p:txBody>
      </p:sp>
    </p:spTree>
    <p:extLst>
      <p:ext uri="{BB962C8B-B14F-4D97-AF65-F5344CB8AC3E}">
        <p14:creationId xmlns:p14="http://schemas.microsoft.com/office/powerpoint/2010/main" val="3906748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el en object breed grijs">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F6A321B-9F3C-95B8-35B0-55CF15FC6A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77CEF7F1-6820-3545-9AAE-E00B247185FE}" type="datetime1">
              <a:rPr lang="nl-NL" smtClean="0"/>
              <a:t>23-10-2024</a:t>
            </a:fld>
            <a:endParaRPr lang="nl-NL" dirty="0"/>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
        <p:nvSpPr>
          <p:cNvPr id="7" name="Tijdelijke aanduiding voor afbeelding 9">
            <a:extLst>
              <a:ext uri="{FF2B5EF4-FFF2-40B4-BE49-F238E27FC236}">
                <a16:creationId xmlns:a16="http://schemas.microsoft.com/office/drawing/2014/main" id="{5DAB4776-3426-CC7F-D2C7-C8D545ECA624}"/>
              </a:ext>
            </a:extLst>
          </p:cNvPr>
          <p:cNvSpPr>
            <a:spLocks noGrp="1"/>
          </p:cNvSpPr>
          <p:nvPr>
            <p:ph type="pic" sz="quarter" idx="13" hasCustomPrompt="1"/>
          </p:nvPr>
        </p:nvSpPr>
        <p:spPr>
          <a:xfrm>
            <a:off x="838200" y="526093"/>
            <a:ext cx="10515600" cy="5485770"/>
          </a:xfrm>
        </p:spPr>
        <p:txBody>
          <a:bodyPr/>
          <a:lstStyle/>
          <a:p>
            <a:r>
              <a:rPr lang="nl-NL" dirty="0"/>
              <a:t>Klik op het pictogram om een afbeelding toe te voegen</a:t>
            </a:r>
          </a:p>
        </p:txBody>
      </p:sp>
    </p:spTree>
    <p:extLst>
      <p:ext uri="{BB962C8B-B14F-4D97-AF65-F5344CB8AC3E}">
        <p14:creationId xmlns:p14="http://schemas.microsoft.com/office/powerpoint/2010/main" val="2497177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breed grijs">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F6A321B-9F3C-95B8-35B0-55CF15FC6A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215AA1-9C76-0D1C-A387-9DF93B8E7B6A}"/>
              </a:ext>
            </a:extLst>
          </p:cNvPr>
          <p:cNvSpPr>
            <a:spLocks noGrp="1"/>
          </p:cNvSpPr>
          <p:nvPr>
            <p:ph type="title"/>
          </p:nvPr>
        </p:nvSpPr>
        <p:spPr>
          <a:xfrm>
            <a:off x="838200" y="365125"/>
            <a:ext cx="10515600" cy="1325563"/>
          </a:xfrm>
        </p:spPr>
        <p:txBody>
          <a:bodyPr>
            <a:normAutofit/>
          </a:bodyPr>
          <a:lstStyle>
            <a:lvl1pPr>
              <a:defRPr sz="4000">
                <a:solidFill>
                  <a:srgbClr val="003057"/>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p:nvPr>
        </p:nvSpPr>
        <p:spPr>
          <a:xfrm>
            <a:off x="838200" y="1825625"/>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B0A8086E-1A61-7146-8F8F-18639E3B9A1B}" type="datetime1">
              <a:rPr lang="nl-NL" smtClean="0"/>
              <a:t>23-10-2024</a:t>
            </a:fld>
            <a:endParaRPr lang="nl-NL" dirty="0"/>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1786219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breed blauw">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BD57306-9809-44D8-44A6-8C7C189548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1215AA1-9C76-0D1C-A387-9DF93B8E7B6A}"/>
              </a:ext>
            </a:extLst>
          </p:cNvPr>
          <p:cNvSpPr>
            <a:spLocks noGrp="1"/>
          </p:cNvSpPr>
          <p:nvPr>
            <p:ph type="title"/>
          </p:nvPr>
        </p:nvSpPr>
        <p:spPr>
          <a:xfrm>
            <a:off x="838200" y="365125"/>
            <a:ext cx="10515600" cy="1325563"/>
          </a:xfrm>
        </p:spPr>
        <p:txBody>
          <a:bodyPr>
            <a:normAutofit/>
          </a:bodyPr>
          <a:lstStyle>
            <a:lvl1pPr>
              <a:defRPr sz="4000">
                <a:solidFill>
                  <a:srgbClr val="003057"/>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p:nvPr>
        </p:nvSpPr>
        <p:spPr>
          <a:xfrm>
            <a:off x="838200" y="1825625"/>
            <a:ext cx="10515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317AA032-68C2-1F49-857F-A56A3B40D740}" type="datetime1">
              <a:rPr lang="nl-NL" smtClean="0"/>
              <a:t>23-10-2024</a:t>
            </a:fld>
            <a:endParaRPr lang="nl-NL" dirty="0"/>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304677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gegevens">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1B3D7CC-1604-A304-7570-394A226A64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jdelijke aanduiding voor inhoud 2">
            <a:extLst>
              <a:ext uri="{FF2B5EF4-FFF2-40B4-BE49-F238E27FC236}">
                <a16:creationId xmlns:a16="http://schemas.microsoft.com/office/drawing/2014/main" id="{F40B4553-CF3F-DFB2-4567-03E21172B0F8}"/>
              </a:ext>
            </a:extLst>
          </p:cNvPr>
          <p:cNvSpPr>
            <a:spLocks noGrp="1"/>
          </p:cNvSpPr>
          <p:nvPr>
            <p:ph idx="1" hasCustomPrompt="1"/>
          </p:nvPr>
        </p:nvSpPr>
        <p:spPr>
          <a:xfrm>
            <a:off x="838200" y="824812"/>
            <a:ext cx="10515600" cy="5208376"/>
          </a:xfrm>
        </p:spPr>
        <p:txBody>
          <a:bodyPr anchor="ctr">
            <a:normAutofit/>
          </a:bodyPr>
          <a:lstStyle>
            <a:lvl1pPr marL="0" indent="0">
              <a:lnSpc>
                <a:spcPct val="130000"/>
              </a:lnSpc>
              <a:buNone/>
              <a:defRPr lang="nl-NL" sz="1400" b="0" smtClean="0">
                <a:effectLst/>
              </a:defRPr>
            </a:lvl1pPr>
          </a:lstStyle>
          <a:p>
            <a:r>
              <a:rPr lang="nl-NL" b="1" dirty="0">
                <a:solidFill>
                  <a:srgbClr val="003057"/>
                </a:solidFill>
                <a:effectLst/>
                <a:latin typeface="Cambria" panose="02040503050406030204" pitchFamily="18" charset="0"/>
              </a:rPr>
              <a:t>Postadres</a:t>
            </a:r>
            <a:br>
              <a:rPr lang="nl-NL" b="1" dirty="0">
                <a:solidFill>
                  <a:srgbClr val="003057"/>
                </a:solidFill>
                <a:effectLst/>
                <a:latin typeface="Cambria" panose="02040503050406030204" pitchFamily="18" charset="0"/>
              </a:rPr>
            </a:br>
            <a:r>
              <a:rPr lang="nl-NL" dirty="0">
                <a:solidFill>
                  <a:srgbClr val="003057"/>
                </a:solidFill>
                <a:effectLst/>
                <a:latin typeface="Cambria" panose="02040503050406030204" pitchFamily="18" charset="0"/>
              </a:rPr>
              <a:t>postbus 788</a:t>
            </a:r>
            <a:br>
              <a:rPr lang="nl-NL" dirty="0">
                <a:solidFill>
                  <a:srgbClr val="003057"/>
                </a:solidFill>
                <a:effectLst/>
                <a:latin typeface="Cambria" panose="02040503050406030204" pitchFamily="18" charset="0"/>
              </a:rPr>
            </a:br>
            <a:r>
              <a:rPr lang="nl-NL" dirty="0">
                <a:solidFill>
                  <a:srgbClr val="003057"/>
                </a:solidFill>
                <a:effectLst/>
                <a:latin typeface="Cambria" panose="02040503050406030204" pitchFamily="18" charset="0"/>
              </a:rPr>
              <a:t>5000 AT Tilburg</a:t>
            </a:r>
            <a:br>
              <a:rPr lang="nl-NL" dirty="0">
                <a:solidFill>
                  <a:srgbClr val="003057"/>
                </a:solidFill>
                <a:effectLst/>
                <a:latin typeface="Cambria" panose="02040503050406030204" pitchFamily="18" charset="0"/>
              </a:rPr>
            </a:br>
            <a:br>
              <a:rPr lang="nl-NL" dirty="0">
                <a:solidFill>
                  <a:srgbClr val="003057"/>
                </a:solidFill>
                <a:effectLst/>
                <a:latin typeface="Cambria" panose="02040503050406030204" pitchFamily="18" charset="0"/>
              </a:rPr>
            </a:br>
            <a:r>
              <a:rPr lang="nl-NL" b="1" dirty="0">
                <a:solidFill>
                  <a:srgbClr val="003057"/>
                </a:solidFill>
                <a:effectLst/>
                <a:latin typeface="Cambria" panose="02040503050406030204" pitchFamily="18" charset="0"/>
              </a:rPr>
              <a:t>Bezoekadres</a:t>
            </a:r>
            <a:br>
              <a:rPr lang="nl-NL" b="1" dirty="0">
                <a:solidFill>
                  <a:srgbClr val="003057"/>
                </a:solidFill>
                <a:effectLst/>
                <a:latin typeface="Cambria" panose="02040503050406030204" pitchFamily="18" charset="0"/>
              </a:rPr>
            </a:br>
            <a:r>
              <a:rPr lang="nl-NL" dirty="0">
                <a:solidFill>
                  <a:srgbClr val="003057"/>
                </a:solidFill>
                <a:effectLst/>
                <a:latin typeface="Cambria" panose="02040503050406030204" pitchFamily="18" charset="0"/>
              </a:rPr>
              <a:t>Burgemeester Brokxlaan 12</a:t>
            </a:r>
            <a:br>
              <a:rPr lang="nl-NL" dirty="0">
                <a:solidFill>
                  <a:srgbClr val="003057"/>
                </a:solidFill>
                <a:effectLst/>
                <a:latin typeface="Cambria" panose="02040503050406030204" pitchFamily="18" charset="0"/>
              </a:rPr>
            </a:br>
            <a:r>
              <a:rPr lang="nl-NL" dirty="0">
                <a:solidFill>
                  <a:srgbClr val="003057"/>
                </a:solidFill>
                <a:effectLst/>
                <a:latin typeface="Cambria" panose="02040503050406030204" pitchFamily="18" charset="0"/>
              </a:rPr>
              <a:t>5041 SB  Tilburg</a:t>
            </a:r>
            <a:br>
              <a:rPr lang="nl-NL" dirty="0">
                <a:solidFill>
                  <a:srgbClr val="003057"/>
                </a:solidFill>
                <a:effectLst/>
                <a:latin typeface="Cambria" panose="02040503050406030204" pitchFamily="18" charset="0"/>
              </a:rPr>
            </a:br>
            <a:r>
              <a:rPr lang="nl-NL" i="1" dirty="0">
                <a:solidFill>
                  <a:srgbClr val="003057"/>
                </a:solidFill>
                <a:effectLst/>
                <a:latin typeface="Cambria" panose="02040503050406030204" pitchFamily="18" charset="0"/>
              </a:rPr>
              <a:t>Gebouw 88, tweede verdieping</a:t>
            </a:r>
            <a:br>
              <a:rPr lang="nl-NL" i="1" dirty="0">
                <a:solidFill>
                  <a:srgbClr val="003057"/>
                </a:solidFill>
                <a:effectLst/>
                <a:latin typeface="Cambria" panose="02040503050406030204" pitchFamily="18" charset="0"/>
              </a:rPr>
            </a:br>
            <a:br>
              <a:rPr lang="nl-NL" i="1" dirty="0">
                <a:solidFill>
                  <a:srgbClr val="003057"/>
                </a:solidFill>
                <a:effectLst/>
                <a:latin typeface="Cambria" panose="02040503050406030204" pitchFamily="18" charset="0"/>
              </a:rPr>
            </a:br>
            <a:r>
              <a:rPr lang="nl-NL" dirty="0">
                <a:solidFill>
                  <a:srgbClr val="003057"/>
                </a:solidFill>
                <a:effectLst/>
                <a:latin typeface="Cambria" panose="02040503050406030204" pitchFamily="18" charset="0"/>
              </a:rPr>
              <a:t>T.  013 - 744 04 06</a:t>
            </a:r>
            <a:br>
              <a:rPr lang="nl-NL" dirty="0">
                <a:solidFill>
                  <a:srgbClr val="003057"/>
                </a:solidFill>
                <a:effectLst/>
                <a:latin typeface="Cambria" panose="02040503050406030204" pitchFamily="18" charset="0"/>
              </a:rPr>
            </a:br>
            <a:r>
              <a:rPr lang="nl-NL" dirty="0" err="1">
                <a:solidFill>
                  <a:srgbClr val="003057"/>
                </a:solidFill>
                <a:effectLst/>
                <a:latin typeface="Cambria" panose="02040503050406030204" pitchFamily="18" charset="0"/>
              </a:rPr>
              <a:t>info@regio-hartvanbrabant.nl</a:t>
            </a:r>
            <a:br>
              <a:rPr lang="nl-NL" b="0" dirty="0">
                <a:solidFill>
                  <a:srgbClr val="003057"/>
                </a:solidFill>
                <a:effectLst/>
                <a:latin typeface="Cambria" panose="02040503050406030204" pitchFamily="18" charset="0"/>
              </a:rPr>
            </a:br>
            <a:r>
              <a:rPr lang="nl-NL" b="1" dirty="0">
                <a:solidFill>
                  <a:srgbClr val="E5006E"/>
                </a:solidFill>
                <a:effectLst/>
                <a:latin typeface="Cambria" panose="02040503050406030204" pitchFamily="18" charset="0"/>
              </a:rPr>
              <a:t>regio-</a:t>
            </a:r>
            <a:r>
              <a:rPr lang="nl-NL" b="1" dirty="0" err="1">
                <a:solidFill>
                  <a:srgbClr val="E5006E"/>
                </a:solidFill>
                <a:effectLst/>
                <a:latin typeface="Cambria" panose="02040503050406030204" pitchFamily="18" charset="0"/>
              </a:rPr>
              <a:t>hartvanbrabant.nl</a:t>
            </a:r>
            <a:endParaRPr lang="nl-NL" dirty="0">
              <a:solidFill>
                <a:srgbClr val="E5006E"/>
              </a:solidFill>
              <a:effectLst/>
              <a:latin typeface="Cambria" panose="02040503050406030204" pitchFamily="18" charset="0"/>
            </a:endParaRPr>
          </a:p>
        </p:txBody>
      </p:sp>
      <p:sp>
        <p:nvSpPr>
          <p:cNvPr id="4" name="Tijdelijke aanduiding voor datum 3">
            <a:extLst>
              <a:ext uri="{FF2B5EF4-FFF2-40B4-BE49-F238E27FC236}">
                <a16:creationId xmlns:a16="http://schemas.microsoft.com/office/drawing/2014/main" id="{56810E61-7985-6B47-C0E2-F14C934C6829}"/>
              </a:ext>
            </a:extLst>
          </p:cNvPr>
          <p:cNvSpPr>
            <a:spLocks noGrp="1"/>
          </p:cNvSpPr>
          <p:nvPr>
            <p:ph type="dt" sz="half" idx="10"/>
          </p:nvPr>
        </p:nvSpPr>
        <p:spPr/>
        <p:txBody>
          <a:bodyPr/>
          <a:lstStyle/>
          <a:p>
            <a:fld id="{30EB5ADA-0533-1443-9EB6-00D9A81B4147}" type="datetime1">
              <a:rPr lang="nl-NL" smtClean="0"/>
              <a:t>23-10-2024</a:t>
            </a:fld>
            <a:endParaRPr lang="nl-NL" dirty="0"/>
          </a:p>
        </p:txBody>
      </p:sp>
      <p:sp>
        <p:nvSpPr>
          <p:cNvPr id="6" name="Tijdelijke aanduiding voor dianummer 5">
            <a:extLst>
              <a:ext uri="{FF2B5EF4-FFF2-40B4-BE49-F238E27FC236}">
                <a16:creationId xmlns:a16="http://schemas.microsoft.com/office/drawing/2014/main" id="{48BBBA7F-4CC6-D3C4-EADF-B1983360787E}"/>
              </a:ext>
            </a:extLst>
          </p:cNvPr>
          <p:cNvSpPr>
            <a:spLocks noGrp="1"/>
          </p:cNvSpPr>
          <p:nvPr>
            <p:ph type="sldNum" sz="quarter" idx="12"/>
          </p:nvPr>
        </p:nvSpPr>
        <p:spPr/>
        <p:txBody>
          <a:bodyPr/>
          <a:lstStyle/>
          <a:p>
            <a:fld id="{0280DACC-311F-E54F-BB80-EBF24F2E94CB}" type="slidenum">
              <a:rPr lang="nl-NL" smtClean="0"/>
              <a:t>‹nr.›</a:t>
            </a:fld>
            <a:endParaRPr lang="nl-NL"/>
          </a:p>
        </p:txBody>
      </p:sp>
    </p:spTree>
    <p:extLst>
      <p:ext uri="{BB962C8B-B14F-4D97-AF65-F5344CB8AC3E}">
        <p14:creationId xmlns:p14="http://schemas.microsoft.com/office/powerpoint/2010/main" val="3083231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Deel 3: Goed voorbereid op pad">
    <p:spTree>
      <p:nvGrpSpPr>
        <p:cNvPr id="1" name=""/>
        <p:cNvGrpSpPr/>
        <p:nvPr/>
      </p:nvGrpSpPr>
      <p:grpSpPr>
        <a:xfrm>
          <a:off x="0" y="0"/>
          <a:ext cx="0" cy="0"/>
          <a:chOff x="0" y="0"/>
          <a:chExt cx="0" cy="0"/>
        </a:xfrm>
      </p:grpSpPr>
      <p:sp>
        <p:nvSpPr>
          <p:cNvPr id="9" name="Rond enkele hoek rechthoek 8">
            <a:extLst>
              <a:ext uri="{FF2B5EF4-FFF2-40B4-BE49-F238E27FC236}">
                <a16:creationId xmlns:a16="http://schemas.microsoft.com/office/drawing/2014/main" id="{ADEB2E34-81CE-FF40-BD55-00C0F9477BBF}"/>
              </a:ext>
            </a:extLst>
          </p:cNvPr>
          <p:cNvSpPr/>
          <p:nvPr userDrawn="1"/>
        </p:nvSpPr>
        <p:spPr>
          <a:xfrm>
            <a:off x="360376" y="761134"/>
            <a:ext cx="4388065" cy="632306"/>
          </a:xfrm>
          <a:prstGeom prst="round1Rect">
            <a:avLst>
              <a:gd name="adj" fmla="val 23394"/>
            </a:avLst>
          </a:prstGeom>
          <a:solidFill>
            <a:srgbClr val="DA3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 name="Tijdelijke aanduiding voor inhoud 15">
            <a:extLst>
              <a:ext uri="{FF2B5EF4-FFF2-40B4-BE49-F238E27FC236}">
                <a16:creationId xmlns:a16="http://schemas.microsoft.com/office/drawing/2014/main" id="{BE967835-38E5-45A4-B1B9-CAD2B3D0604E}"/>
              </a:ext>
            </a:extLst>
          </p:cNvPr>
          <p:cNvSpPr>
            <a:spLocks noGrp="1"/>
          </p:cNvSpPr>
          <p:nvPr>
            <p:ph sz="quarter" idx="10"/>
          </p:nvPr>
        </p:nvSpPr>
        <p:spPr>
          <a:xfrm>
            <a:off x="360363" y="1517471"/>
            <a:ext cx="11471275" cy="504049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238405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4D55B-1C03-09A4-0780-A1950990384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D22EF21-A081-2520-A46F-8C079C9B2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EBF17CE-B9BC-764D-BC9E-C02E5404ABDD}"/>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0FDA7DBC-6916-433D-D8AF-6F30C9C2AA1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93D51CB-F466-A5D8-F319-7309959D26F6}"/>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148723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
        <p:nvSpPr>
          <p:cNvPr id="17" name="Tijdelijke aanduiding voor tekst 11">
            <a:extLst>
              <a:ext uri="{FF2B5EF4-FFF2-40B4-BE49-F238E27FC236}">
                <a16:creationId xmlns:a16="http://schemas.microsoft.com/office/drawing/2014/main" id="{26E91CDE-333B-4124-8E85-13BFD511A6C1}"/>
              </a:ext>
            </a:extLst>
          </p:cNvPr>
          <p:cNvSpPr>
            <a:spLocks noGrp="1"/>
          </p:cNvSpPr>
          <p:nvPr>
            <p:ph type="body" sz="quarter" idx="10"/>
          </p:nvPr>
        </p:nvSpPr>
        <p:spPr>
          <a:xfrm>
            <a:off x="627195" y="1707540"/>
            <a:ext cx="5426075" cy="3259137"/>
          </a:xfrm>
        </p:spPr>
        <p:txBody>
          <a:bodyPr>
            <a:normAutofit/>
          </a:bodyPr>
          <a:lstStyle>
            <a:lvl1pPr marL="228600" indent="-228600">
              <a:buClr>
                <a:srgbClr val="DA3485"/>
              </a:buClr>
              <a:buFont typeface="Wingdings" pitchFamily="2" charset="2"/>
              <a:buChar char="§"/>
              <a:defRPr sz="2000"/>
            </a:lvl1pPr>
          </a:lstStyle>
          <a:p>
            <a:r>
              <a:rPr lang="nl-NL" dirty="0"/>
              <a:t>Tekststijl van het model bewerken
Tweede niveau</a:t>
            </a:r>
            <a:endParaRPr lang="nl-BE" dirty="0"/>
          </a:p>
        </p:txBody>
      </p:sp>
      <p:pic>
        <p:nvPicPr>
          <p:cNvPr id="19" name="Graphic 18">
            <a:extLst>
              <a:ext uri="{FF2B5EF4-FFF2-40B4-BE49-F238E27FC236}">
                <a16:creationId xmlns:a16="http://schemas.microsoft.com/office/drawing/2014/main" id="{20872C22-E6FF-40B3-82AE-7D0405C42E04}"/>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69515" r="80803"/>
          <a:stretch/>
        </p:blipFill>
        <p:spPr>
          <a:xfrm>
            <a:off x="6923321" y="4193177"/>
            <a:ext cx="967827" cy="1263502"/>
          </a:xfrm>
          <a:prstGeom prst="rect">
            <a:avLst/>
          </a:prstGeom>
        </p:spPr>
      </p:pic>
      <p:pic>
        <p:nvPicPr>
          <p:cNvPr id="21" name="Afbeelding 20">
            <a:extLst>
              <a:ext uri="{FF2B5EF4-FFF2-40B4-BE49-F238E27FC236}">
                <a16:creationId xmlns:a16="http://schemas.microsoft.com/office/drawing/2014/main" id="{0AF3472C-A139-49B9-A575-3B3844B218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8761200" y="3427200"/>
            <a:ext cx="3430800" cy="3430800"/>
          </a:xfrm>
          <a:prstGeom prst="rtTriangle">
            <a:avLst/>
          </a:prstGeom>
        </p:spPr>
      </p:pic>
      <p:pic>
        <p:nvPicPr>
          <p:cNvPr id="8" name="Afbeelding 7">
            <a:extLst>
              <a:ext uri="{FF2B5EF4-FFF2-40B4-BE49-F238E27FC236}">
                <a16:creationId xmlns:a16="http://schemas.microsoft.com/office/drawing/2014/main" id="{BA35C49D-3F4B-C443-9823-8E0A6AB48466}"/>
              </a:ext>
            </a:extLst>
          </p:cNvPr>
          <p:cNvPicPr>
            <a:picLocks noChangeAspect="1"/>
          </p:cNvPicPr>
          <p:nvPr userDrawn="1"/>
        </p:nvPicPr>
        <p:blipFill>
          <a:blip r:embed="rId5"/>
          <a:stretch>
            <a:fillRect/>
          </a:stretch>
        </p:blipFill>
        <p:spPr>
          <a:xfrm>
            <a:off x="9595073" y="1949725"/>
            <a:ext cx="431800" cy="215900"/>
          </a:xfrm>
          <a:prstGeom prst="rect">
            <a:avLst/>
          </a:prstGeom>
        </p:spPr>
      </p:pic>
      <p:pic>
        <p:nvPicPr>
          <p:cNvPr id="11" name="Graphic 10">
            <a:extLst>
              <a:ext uri="{FF2B5EF4-FFF2-40B4-BE49-F238E27FC236}">
                <a16:creationId xmlns:a16="http://schemas.microsoft.com/office/drawing/2014/main" id="{8640EC7E-4F41-9F41-BA8C-6C2DAC33278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9348" t="28857" r="15623" b="48923"/>
          <a:stretch/>
        </p:blipFill>
        <p:spPr>
          <a:xfrm>
            <a:off x="9053327" y="2165625"/>
            <a:ext cx="757646" cy="920931"/>
          </a:xfrm>
          <a:prstGeom prst="rect">
            <a:avLst/>
          </a:prstGeom>
        </p:spPr>
      </p:pic>
      <p:sp>
        <p:nvSpPr>
          <p:cNvPr id="10" name="Rond enkele hoek rechthoek 9">
            <a:extLst>
              <a:ext uri="{FF2B5EF4-FFF2-40B4-BE49-F238E27FC236}">
                <a16:creationId xmlns:a16="http://schemas.microsoft.com/office/drawing/2014/main" id="{73B92471-425E-9B41-8CD8-A0E08DED2DE3}"/>
              </a:ext>
            </a:extLst>
          </p:cNvPr>
          <p:cNvSpPr/>
          <p:nvPr userDrawn="1"/>
        </p:nvSpPr>
        <p:spPr>
          <a:xfrm>
            <a:off x="360377" y="761134"/>
            <a:ext cx="5297473" cy="632306"/>
          </a:xfrm>
          <a:prstGeom prst="round1Rect">
            <a:avLst>
              <a:gd name="adj" fmla="val 23394"/>
            </a:avLst>
          </a:prstGeom>
          <a:solidFill>
            <a:srgbClr val="DA3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22686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nl-NL"/>
              <a:t>Klik om stijl te bewerken</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499213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10/23/24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279438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stijl te bewerken</a:t>
            </a:r>
            <a:endParaRPr lang="nl-NL" dirty="0"/>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410275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888790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stijl te bewerken</a:t>
            </a:r>
            <a:endParaRPr lang="nl-NL" dirty="0"/>
          </a:p>
        </p:txBody>
      </p:sp>
    </p:spTree>
    <p:extLst>
      <p:ext uri="{BB962C8B-B14F-4D97-AF65-F5344CB8AC3E}">
        <p14:creationId xmlns:p14="http://schemas.microsoft.com/office/powerpoint/2010/main" val="826185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078308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787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984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ekstdia: titel met tekst">
    <p:spTree>
      <p:nvGrpSpPr>
        <p:cNvPr id="1" name=""/>
        <p:cNvGrpSpPr/>
        <p:nvPr/>
      </p:nvGrpSpPr>
      <p:grpSpPr>
        <a:xfrm>
          <a:off x="0" y="0"/>
          <a:ext cx="0" cy="0"/>
          <a:chOff x="0" y="0"/>
          <a:chExt cx="0" cy="0"/>
        </a:xfrm>
      </p:grpSpPr>
      <p:pic>
        <p:nvPicPr>
          <p:cNvPr id="2" name="Object 2" hidden="1">
            <a:extLst>
              <a:ext uri="{FF2B5EF4-FFF2-40B4-BE49-F238E27FC236}">
                <a16:creationId xmlns:a16="http://schemas.microsoft.com/office/drawing/2014/main" id="{802AA82C-0F06-C4B5-4496-383DFF72C218}"/>
              </a:ext>
            </a:extLst>
          </p:cNvPr>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662780" y="1800230"/>
            <a:ext cx="10866440" cy="4500563"/>
          </a:xfrm>
        </p:spPr>
        <p:txBody>
          <a:bodyPr>
            <a:noAutofit/>
          </a:bodyPr>
          <a:lstStyle>
            <a:lvl1pPr marL="268291" indent="-268291">
              <a:buClr>
                <a:srgbClr val="00A9F3"/>
              </a:buClr>
              <a:defRPr sz="1400"/>
            </a:lvl1pPr>
            <a:lvl2pPr>
              <a:buClr>
                <a:srgbClr val="00A9F3"/>
              </a:buClr>
              <a:defRPr sz="1400"/>
            </a:lvl2pPr>
            <a:lvl3pPr>
              <a:buClr>
                <a:srgbClr val="00A9F3"/>
              </a:buClr>
              <a:defRPr sz="1200"/>
            </a:lvl3pPr>
            <a:lvl4pPr>
              <a:buClr>
                <a:srgbClr val="00A9F3"/>
              </a:buClr>
              <a:defRPr sz="1100"/>
            </a:lvl4pPr>
            <a:lvl5pPr>
              <a:buClr>
                <a:srgbClr val="00A9F3"/>
              </a:buCl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Subtitle placeholder"/>
          <p:cNvSpPr>
            <a:spLocks noGrp="1"/>
          </p:cNvSpPr>
          <p:nvPr>
            <p:ph type="body" sz="quarter" idx="14"/>
          </p:nvPr>
        </p:nvSpPr>
        <p:spPr>
          <a:xfrm>
            <a:off x="662780" y="1203211"/>
            <a:ext cx="10866440" cy="388800"/>
          </a:xfrm>
        </p:spPr>
        <p:txBody>
          <a:bodyPr lIns="7200"/>
          <a:lstStyle>
            <a:lvl1pPr marL="0" indent="0">
              <a:spcBef>
                <a:spcPts val="0"/>
              </a:spcBef>
              <a:buNone/>
              <a:defRPr sz="1400" b="1"/>
            </a:lvl1pPr>
          </a:lstStyle>
          <a:p>
            <a:pPr lvl="0"/>
            <a:r>
              <a:rPr lang="en-US" noProof="0"/>
              <a:t>Click to edit Master text styles</a:t>
            </a:r>
          </a:p>
        </p:txBody>
      </p:sp>
      <p:sp>
        <p:nvSpPr>
          <p:cNvPr id="6" name="Tijdelijke aanduiding voor titel 1"/>
          <p:cNvSpPr>
            <a:spLocks noGrp="1"/>
          </p:cNvSpPr>
          <p:nvPr>
            <p:ph type="title"/>
          </p:nvPr>
        </p:nvSpPr>
        <p:spPr bwMode="auto">
          <a:xfrm>
            <a:off x="1717673" y="390530"/>
            <a:ext cx="10033001" cy="720725"/>
          </a:xfrm>
          <a:prstGeom prst="rect">
            <a:avLst/>
          </a:prstGeom>
          <a:noFill/>
          <a:ln>
            <a:noFill/>
          </a:ln>
        </p:spPr>
        <p:txBody>
          <a:bodyPr/>
          <a:lstStyle/>
          <a:p>
            <a:pPr lvl="0"/>
            <a:r>
              <a:rPr lang="nl-NL" altLang="en-US" dirty="0"/>
              <a:t>Titelstijl van model bewerken</a:t>
            </a:r>
          </a:p>
        </p:txBody>
      </p:sp>
    </p:spTree>
    <p:extLst>
      <p:ext uri="{BB962C8B-B14F-4D97-AF65-F5344CB8AC3E}">
        <p14:creationId xmlns:p14="http://schemas.microsoft.com/office/powerpoint/2010/main" val="228345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93344-FFBA-7DBF-56FF-E477B3183D3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0F523F2-1323-9412-8269-6734F2ED617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CB79843-1488-8F79-A159-78FB5353A8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1DA53C3-218D-E9AB-093C-2C5B59CB7E61}"/>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6" name="Tijdelijke aanduiding voor voettekst 5">
            <a:extLst>
              <a:ext uri="{FF2B5EF4-FFF2-40B4-BE49-F238E27FC236}">
                <a16:creationId xmlns:a16="http://schemas.microsoft.com/office/drawing/2014/main" id="{4F0E7485-DC99-BA71-C36C-7D0649A4085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0E026CD-7545-2000-8A39-A878B590A927}"/>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1793765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ekstdia: titel met tekst 2k">
    <p:spTree>
      <p:nvGrpSpPr>
        <p:cNvPr id="1" name=""/>
        <p:cNvGrpSpPr/>
        <p:nvPr/>
      </p:nvGrpSpPr>
      <p:grpSpPr>
        <a:xfrm>
          <a:off x="0" y="0"/>
          <a:ext cx="0" cy="0"/>
          <a:chOff x="0" y="0"/>
          <a:chExt cx="0" cy="0"/>
        </a:xfrm>
      </p:grpSpPr>
      <p:pic>
        <p:nvPicPr>
          <p:cNvPr id="2" name="Object 2" hidden="1">
            <a:extLst>
              <a:ext uri="{FF2B5EF4-FFF2-40B4-BE49-F238E27FC236}">
                <a16:creationId xmlns:a16="http://schemas.microsoft.com/office/drawing/2014/main" id="{1E90E60E-6603-6CEC-554F-3AAD0EF16E56}"/>
              </a:ext>
            </a:extLst>
          </p:cNvPr>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662780" y="1800000"/>
            <a:ext cx="5277220" cy="4500000"/>
          </a:xfrm>
        </p:spPr>
        <p:txBody>
          <a:bodyPr>
            <a:noAutofit/>
          </a:bodyPr>
          <a:lstStyle>
            <a:lvl1pPr>
              <a:buClr>
                <a:srgbClr val="00A9F3"/>
              </a:buClr>
              <a:defRPr sz="1400"/>
            </a:lvl1pPr>
            <a:lvl2pPr>
              <a:buClr>
                <a:srgbClr val="00A9F3"/>
              </a:buClr>
              <a:defRPr sz="1400"/>
            </a:lvl2pPr>
            <a:lvl3pPr>
              <a:buClr>
                <a:srgbClr val="00A9F3"/>
              </a:buClr>
              <a:defRPr sz="1200"/>
            </a:lvl3pPr>
            <a:lvl4pPr>
              <a:buClr>
                <a:srgbClr val="00A9F3"/>
              </a:buClr>
              <a:defRPr sz="1100"/>
            </a:lvl4pPr>
            <a:lvl5pPr>
              <a:buClr>
                <a:srgbClr val="00A9F3"/>
              </a:buCl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Subtitle placeholder"/>
          <p:cNvSpPr>
            <a:spLocks noGrp="1"/>
          </p:cNvSpPr>
          <p:nvPr>
            <p:ph type="body" sz="quarter" idx="14"/>
          </p:nvPr>
        </p:nvSpPr>
        <p:spPr>
          <a:xfrm>
            <a:off x="662780" y="1203211"/>
            <a:ext cx="10866440" cy="388800"/>
          </a:xfrm>
        </p:spPr>
        <p:txBody>
          <a:bodyPr lIns="7200"/>
          <a:lstStyle>
            <a:lvl1pPr marL="0" indent="0">
              <a:spcBef>
                <a:spcPts val="0"/>
              </a:spcBef>
              <a:buNone/>
              <a:defRPr sz="1400" b="1"/>
            </a:lvl1pPr>
          </a:lstStyle>
          <a:p>
            <a:pPr lvl="0"/>
            <a:r>
              <a:rPr lang="en-US" noProof="0"/>
              <a:t>Click to edit Master text styles</a:t>
            </a:r>
          </a:p>
        </p:txBody>
      </p:sp>
      <p:sp>
        <p:nvSpPr>
          <p:cNvPr id="7" name="Tijdelijke aanduiding voor inhoud 2"/>
          <p:cNvSpPr>
            <a:spLocks noGrp="1"/>
          </p:cNvSpPr>
          <p:nvPr>
            <p:ph idx="15"/>
          </p:nvPr>
        </p:nvSpPr>
        <p:spPr>
          <a:xfrm>
            <a:off x="6252002" y="1800000"/>
            <a:ext cx="5277220" cy="4500000"/>
          </a:xfrm>
        </p:spPr>
        <p:txBody>
          <a:bodyPr>
            <a:noAutofit/>
          </a:bodyPr>
          <a:lstStyle>
            <a:lvl1pPr>
              <a:buClr>
                <a:srgbClr val="00A9F3"/>
              </a:buClr>
              <a:defRPr sz="1400"/>
            </a:lvl1pPr>
            <a:lvl2pPr>
              <a:buClr>
                <a:srgbClr val="00A9F3"/>
              </a:buClr>
              <a:defRPr sz="1400"/>
            </a:lvl2pPr>
            <a:lvl3pPr>
              <a:buClr>
                <a:srgbClr val="00A9F3"/>
              </a:buClr>
              <a:defRPr sz="1200"/>
            </a:lvl3pPr>
            <a:lvl4pPr>
              <a:buClr>
                <a:srgbClr val="00A9F3"/>
              </a:buClr>
              <a:defRPr sz="1100"/>
            </a:lvl4pPr>
            <a:lvl5pPr>
              <a:buClr>
                <a:srgbClr val="00A9F3"/>
              </a:buCl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tel 1"/>
          <p:cNvSpPr>
            <a:spLocks noGrp="1"/>
          </p:cNvSpPr>
          <p:nvPr>
            <p:ph type="title"/>
          </p:nvPr>
        </p:nvSpPr>
        <p:spPr>
          <a:xfrm>
            <a:off x="1708030" y="321078"/>
            <a:ext cx="9821190" cy="720000"/>
          </a:xfrm>
        </p:spPr>
        <p:txBody>
          <a:bodyPr>
            <a:noAutofit/>
          </a:bodyPr>
          <a:lstStyle>
            <a:lvl1pPr>
              <a:defRPr sz="2000"/>
            </a:lvl1pPr>
          </a:lstStyle>
          <a:p>
            <a:r>
              <a:rPr lang="nl-NL" dirty="0"/>
              <a:t>Klik om stijl te bewerken</a:t>
            </a:r>
          </a:p>
        </p:txBody>
      </p:sp>
    </p:spTree>
    <p:extLst>
      <p:ext uri="{BB962C8B-B14F-4D97-AF65-F5344CB8AC3E}">
        <p14:creationId xmlns:p14="http://schemas.microsoft.com/office/powerpoint/2010/main" val="2979456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ekstdia: titel met tekst 2k">
    <p:spTree>
      <p:nvGrpSpPr>
        <p:cNvPr id="1" name=""/>
        <p:cNvGrpSpPr/>
        <p:nvPr/>
      </p:nvGrpSpPr>
      <p:grpSpPr>
        <a:xfrm>
          <a:off x="0" y="0"/>
          <a:ext cx="0" cy="0"/>
          <a:chOff x="0" y="0"/>
          <a:chExt cx="0" cy="0"/>
        </a:xfrm>
      </p:grpSpPr>
      <p:pic>
        <p:nvPicPr>
          <p:cNvPr id="4" name="Object 2" hidden="1">
            <a:extLst>
              <a:ext uri="{FF2B5EF4-FFF2-40B4-BE49-F238E27FC236}">
                <a16:creationId xmlns:a16="http://schemas.microsoft.com/office/drawing/2014/main" id="{AE06E87B-BB55-741D-AFD7-DE87687EA192}"/>
              </a:ext>
            </a:extLst>
          </p:cNvPr>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inhoud 2"/>
          <p:cNvSpPr>
            <a:spLocks noGrp="1"/>
          </p:cNvSpPr>
          <p:nvPr>
            <p:ph idx="1"/>
          </p:nvPr>
        </p:nvSpPr>
        <p:spPr>
          <a:xfrm>
            <a:off x="662780" y="2103212"/>
            <a:ext cx="5277220" cy="4196787"/>
          </a:xfrm>
        </p:spPr>
        <p:txBody>
          <a:bodyPr>
            <a:noAutofit/>
          </a:bodyPr>
          <a:lstStyle>
            <a:lvl1pPr>
              <a:buClr>
                <a:srgbClr val="00A9F3"/>
              </a:buClr>
              <a:defRPr sz="1400"/>
            </a:lvl1pPr>
            <a:lvl2pPr>
              <a:buClr>
                <a:srgbClr val="00A9F3"/>
              </a:buClr>
              <a:defRPr sz="1400"/>
            </a:lvl2pPr>
            <a:lvl3pPr>
              <a:buClr>
                <a:srgbClr val="00A9F3"/>
              </a:buClr>
              <a:defRPr sz="1200"/>
            </a:lvl3pPr>
            <a:lvl4pPr>
              <a:buClr>
                <a:srgbClr val="00A9F3"/>
              </a:buClr>
              <a:defRPr sz="1100"/>
            </a:lvl4pPr>
            <a:lvl5pPr>
              <a:buClr>
                <a:srgbClr val="00A9F3"/>
              </a:buCl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Subtitle placeholder"/>
          <p:cNvSpPr>
            <a:spLocks noGrp="1"/>
          </p:cNvSpPr>
          <p:nvPr>
            <p:ph type="body" sz="quarter" idx="14"/>
          </p:nvPr>
        </p:nvSpPr>
        <p:spPr>
          <a:xfrm>
            <a:off x="662780" y="1203211"/>
            <a:ext cx="10866440" cy="388800"/>
          </a:xfrm>
        </p:spPr>
        <p:txBody>
          <a:bodyPr lIns="7200"/>
          <a:lstStyle>
            <a:lvl1pPr marL="0" indent="0">
              <a:spcBef>
                <a:spcPts val="0"/>
              </a:spcBef>
              <a:buNone/>
              <a:defRPr sz="1400" b="1"/>
            </a:lvl1pPr>
          </a:lstStyle>
          <a:p>
            <a:pPr lvl="0"/>
            <a:r>
              <a:rPr lang="en-US" noProof="0"/>
              <a:t>Click to edit Master text styles</a:t>
            </a:r>
          </a:p>
        </p:txBody>
      </p:sp>
      <p:sp>
        <p:nvSpPr>
          <p:cNvPr id="7" name="Tijdelijke aanduiding voor inhoud 2"/>
          <p:cNvSpPr>
            <a:spLocks noGrp="1"/>
          </p:cNvSpPr>
          <p:nvPr>
            <p:ph idx="15"/>
          </p:nvPr>
        </p:nvSpPr>
        <p:spPr>
          <a:xfrm>
            <a:off x="6252002" y="2103212"/>
            <a:ext cx="5277220" cy="4196787"/>
          </a:xfrm>
        </p:spPr>
        <p:txBody>
          <a:bodyPr>
            <a:noAutofit/>
          </a:bodyPr>
          <a:lstStyle>
            <a:lvl1pPr>
              <a:buClr>
                <a:srgbClr val="00A9F3"/>
              </a:buClr>
              <a:defRPr sz="1400"/>
            </a:lvl1pPr>
            <a:lvl2pPr>
              <a:buClr>
                <a:srgbClr val="00A9F3"/>
              </a:buClr>
              <a:defRPr sz="1400"/>
            </a:lvl2pPr>
            <a:lvl3pPr>
              <a:buClr>
                <a:srgbClr val="00A9F3"/>
              </a:buClr>
              <a:defRPr sz="1200"/>
            </a:lvl3pPr>
            <a:lvl4pPr>
              <a:buClr>
                <a:srgbClr val="00A9F3"/>
              </a:buClr>
              <a:defRPr sz="1100"/>
            </a:lvl4pPr>
            <a:lvl5pPr>
              <a:buClr>
                <a:srgbClr val="00A9F3"/>
              </a:buCl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Subtitle placeholder"/>
          <p:cNvSpPr>
            <a:spLocks noGrp="1"/>
          </p:cNvSpPr>
          <p:nvPr>
            <p:ph type="body" sz="quarter" idx="16"/>
          </p:nvPr>
        </p:nvSpPr>
        <p:spPr>
          <a:xfrm>
            <a:off x="662780" y="1714412"/>
            <a:ext cx="5277220" cy="388800"/>
          </a:xfrm>
        </p:spPr>
        <p:txBody>
          <a:bodyPr lIns="7200"/>
          <a:lstStyle>
            <a:lvl1pPr marL="0" indent="0">
              <a:spcBef>
                <a:spcPts val="0"/>
              </a:spcBef>
              <a:buNone/>
              <a:defRPr sz="1400" b="1"/>
            </a:lvl1pPr>
          </a:lstStyle>
          <a:p>
            <a:pPr lvl="0"/>
            <a:r>
              <a:rPr lang="en-US" noProof="0"/>
              <a:t>Click to edit Master text styles</a:t>
            </a:r>
          </a:p>
        </p:txBody>
      </p:sp>
      <p:sp>
        <p:nvSpPr>
          <p:cNvPr id="8" name="Subtitle placeholder"/>
          <p:cNvSpPr>
            <a:spLocks noGrp="1"/>
          </p:cNvSpPr>
          <p:nvPr>
            <p:ph type="body" sz="quarter" idx="17"/>
          </p:nvPr>
        </p:nvSpPr>
        <p:spPr>
          <a:xfrm>
            <a:off x="6252000" y="1714412"/>
            <a:ext cx="5277220" cy="388800"/>
          </a:xfrm>
        </p:spPr>
        <p:txBody>
          <a:bodyPr lIns="7200"/>
          <a:lstStyle>
            <a:lvl1pPr marL="0" indent="0">
              <a:spcBef>
                <a:spcPts val="0"/>
              </a:spcBef>
              <a:buNone/>
              <a:defRPr sz="1400" b="1"/>
            </a:lvl1pPr>
          </a:lstStyle>
          <a:p>
            <a:pPr lvl="0"/>
            <a:r>
              <a:rPr lang="en-US" noProof="0"/>
              <a:t>Click to edit Master text styles</a:t>
            </a:r>
          </a:p>
        </p:txBody>
      </p:sp>
      <p:sp>
        <p:nvSpPr>
          <p:cNvPr id="9" name="Titel 1"/>
          <p:cNvSpPr>
            <a:spLocks noGrp="1"/>
          </p:cNvSpPr>
          <p:nvPr>
            <p:ph type="title"/>
          </p:nvPr>
        </p:nvSpPr>
        <p:spPr>
          <a:xfrm>
            <a:off x="1708030" y="321078"/>
            <a:ext cx="9821190" cy="720000"/>
          </a:xfrm>
        </p:spPr>
        <p:txBody>
          <a:bodyPr>
            <a:noAutofit/>
          </a:bodyPr>
          <a:lstStyle>
            <a:lvl1pPr>
              <a:defRPr sz="2000"/>
            </a:lvl1pPr>
          </a:lstStyle>
          <a:p>
            <a:r>
              <a:rPr lang="nl-NL" dirty="0"/>
              <a:t>Klik om stijl te bewerken</a:t>
            </a:r>
          </a:p>
        </p:txBody>
      </p:sp>
    </p:spTree>
    <p:extLst>
      <p:ext uri="{BB962C8B-B14F-4D97-AF65-F5344CB8AC3E}">
        <p14:creationId xmlns:p14="http://schemas.microsoft.com/office/powerpoint/2010/main" val="3006327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3_Titeldi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208C8C79-55FA-A878-FE99-E0BD839B679D}"/>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2553571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4_Titeldia">
    <p:bg>
      <p:bgPr>
        <a:solidFill>
          <a:srgbClr val="F3F3F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208C8C79-55FA-A878-FE99-E0BD839B679D}"/>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19648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6316A968-3073-B0CF-26AA-108C72E0D7FE}"/>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1096986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5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6316A968-3073-B0CF-26AA-108C72E0D7FE}"/>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1403856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6_Titeldia">
    <p:bg>
      <p:bgPr>
        <a:solidFill>
          <a:srgbClr val="EEF7FB"/>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rgbClr val="EEF7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6316A968-3073-B0CF-26AA-108C72E0D7FE}"/>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3695886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chemeClr val="accent3"/>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266338F0-6E41-38A2-440D-FA4F2202C653}"/>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1114347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7_Titeldia">
    <p:bg>
      <p:bgPr>
        <a:solidFill>
          <a:schemeClr val="accent3"/>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266338F0-6E41-38A2-440D-FA4F2202C653}"/>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2954321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eldia">
    <p:bg>
      <p:bgPr>
        <a:solidFill>
          <a:srgbClr val="FFF4DB"/>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rgbClr val="FFF4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266338F0-6E41-38A2-440D-FA4F2202C653}"/>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301633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5371F-8C1D-807F-0DAE-2BD4478C142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325886A-3A3B-8B82-60DA-991280D4E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3AF7A0D-60F2-A8FC-1587-8089887216D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DC714AF-B3F4-36B2-C1BB-50E2429DB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0524CDB-A62D-360F-D5BE-B21040BE338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D1E6EA8-A971-E7DB-0391-70539D4BC48C}"/>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8" name="Tijdelijke aanduiding voor voettekst 7">
            <a:extLst>
              <a:ext uri="{FF2B5EF4-FFF2-40B4-BE49-F238E27FC236}">
                <a16:creationId xmlns:a16="http://schemas.microsoft.com/office/drawing/2014/main" id="{FD11FCAF-6FA8-5F5E-A931-CFB54040738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71EC234-19C2-AAB7-BCF0-7FB0ED934A1B}"/>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1370019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2_Titeldia">
    <p:bg>
      <p:bgPr>
        <a:solidFill>
          <a:schemeClr val="accent2"/>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D4201934-0325-FDE5-F07B-FF5C5E5CDDBB}"/>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188297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9_Titeldia">
    <p:bg>
      <p:bgPr>
        <a:solidFill>
          <a:schemeClr val="accent2"/>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D4201934-0325-FDE5-F07B-FF5C5E5CDDBB}"/>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1156848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0_Titeldia">
    <p:bg>
      <p:bgPr>
        <a:solidFill>
          <a:schemeClr val="accent2"/>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rgbClr val="D9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D4201934-0325-FDE5-F07B-FF5C5E5CDDBB}"/>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303646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1_Titeldia">
    <p:bg>
      <p:bgPr>
        <a:solidFill>
          <a:srgbClr val="01689B"/>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rgbClr val="0168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D4201934-0325-FDE5-F07B-FF5C5E5CDDBB}"/>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2453618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2_Titeldia">
    <p:bg>
      <p:bgPr>
        <a:solidFill>
          <a:srgbClr val="01689B"/>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rgbClr val="B3D2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D4201934-0325-FDE5-F07B-FF5C5E5CDDBB}"/>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3808564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eldia">
    <p:bg>
      <p:bgPr>
        <a:solidFill>
          <a:srgbClr val="01689B"/>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687E276E-6D92-BFAC-5D37-36C4CC0C1EE0}"/>
              </a:ext>
            </a:extLst>
          </p:cNvPr>
          <p:cNvSpPr/>
          <p:nvPr userDrawn="1"/>
        </p:nvSpPr>
        <p:spPr>
          <a:xfrm>
            <a:off x="0" y="0"/>
            <a:ext cx="12192000" cy="6858000"/>
          </a:xfrm>
          <a:prstGeom prst="rect">
            <a:avLst/>
          </a:prstGeom>
          <a:solidFill>
            <a:srgbClr val="D9E8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nl-NL" dirty="0"/>
              <a:t>Plaats hier een titel</a:t>
            </a:r>
            <a:endParaRPr lang="en-US" dirty="0"/>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a:latin typeface="RijksoverheidSansHeading" panose="020B050304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Plaats hier de ondertitel</a:t>
            </a:r>
          </a:p>
          <a:p>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RijksoverheidSansHeading" panose="020B0503040202060203" pitchFamily="34" charset="77"/>
              </a:defRPr>
            </a:lvl1pPr>
          </a:lstStyle>
          <a:p>
            <a:fld id="{D8376824-D163-F848-BD4E-215E26F06EE4}" type="datetime1">
              <a:rPr lang="nl-NL" smtClean="0"/>
              <a:pPr/>
              <a:t>23-10-2024</a:t>
            </a:fld>
            <a:endParaRPr lang="nl-NL"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nl-NL" dirty="0">
                <a:latin typeface="RijksoverheidSansHeading" panose="020B0503040202060203" pitchFamily="34" charset="77"/>
              </a:rPr>
              <a:t>Willemijn </a:t>
            </a:r>
            <a:r>
              <a:rPr lang="nl-NL" dirty="0" err="1">
                <a:latin typeface="RijksoverheidSansHeading" panose="020B0503040202060203" pitchFamily="34" charset="77"/>
              </a:rPr>
              <a:t>Helmich</a:t>
            </a:r>
            <a:r>
              <a:rPr lang="nl-NL" dirty="0">
                <a:latin typeface="RijksoverheidSansHeading" panose="020B0503040202060203" pitchFamily="34" charset="77"/>
              </a:rPr>
              <a:t> | </a:t>
            </a:r>
            <a:r>
              <a:rPr lang="nl-NL" dirty="0" err="1">
                <a:latin typeface="RijksoverheidSansHeading" panose="020B0503040202060203" pitchFamily="34" charset="77"/>
              </a:rPr>
              <a:t>www.willemijnhelmich.nl</a:t>
            </a:r>
            <a:r>
              <a:rPr lang="nl-NL" dirty="0">
                <a:latin typeface="RijksoverheidSansHeading" panose="020B0503040202060203" pitchFamily="34" charset="77"/>
              </a:rPr>
              <a:t> | @ </a:t>
            </a:r>
            <a:r>
              <a:rPr lang="nl-NL" dirty="0" err="1">
                <a:latin typeface="RijksoverheidSansHeading" panose="020B0503040202060203" pitchFamily="34" charset="77"/>
              </a:rPr>
              <a:t>willemijn@helmichinterimenadvies.nl</a:t>
            </a:r>
            <a:r>
              <a:rPr lang="nl-NL" dirty="0">
                <a:latin typeface="RijksoverheidSansHeading" panose="020B0503040202060203" pitchFamily="34" charset="77"/>
              </a:rPr>
              <a:t>| T:06 11238919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RijksoverheidSansHeading" panose="020B0503040202060203" pitchFamily="34" charset="77"/>
              </a:defRPr>
            </a:lvl1pPr>
          </a:lstStyle>
          <a:p>
            <a:fld id="{31DEE5DA-0223-4346-A19A-D5B95F3ECDAF}" type="slidenum">
              <a:rPr lang="nl-NL" smtClean="0"/>
              <a:pPr/>
              <a:t>‹nr.›</a:t>
            </a:fld>
            <a:endParaRPr lang="nl-NL" dirty="0"/>
          </a:p>
        </p:txBody>
      </p:sp>
      <p:pic>
        <p:nvPicPr>
          <p:cNvPr id="8" name="Afbeelding 7">
            <a:extLst>
              <a:ext uri="{FF2B5EF4-FFF2-40B4-BE49-F238E27FC236}">
                <a16:creationId xmlns:a16="http://schemas.microsoft.com/office/drawing/2014/main" id="{D4201934-0325-FDE5-F07B-FF5C5E5CDDBB}"/>
              </a:ext>
            </a:extLst>
          </p:cNvPr>
          <p:cNvPicPr>
            <a:picLocks noChangeAspect="1"/>
          </p:cNvPicPr>
          <p:nvPr userDrawn="1"/>
        </p:nvPicPr>
        <p:blipFill>
          <a:blip r:embed="rId2"/>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2920923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47D3C20-736E-869A-2118-C0D29EE44C79}"/>
              </a:ext>
            </a:extLst>
          </p:cNvPr>
          <p:cNvSpPr/>
          <p:nvPr userDrawn="1"/>
        </p:nvSpPr>
        <p:spPr>
          <a:xfrm>
            <a:off x="0" y="0"/>
            <a:ext cx="6083300" cy="6858000"/>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title"/>
          </p:nvPr>
        </p:nvSpPr>
        <p:spPr>
          <a:xfrm>
            <a:off x="1397000" y="2820459"/>
            <a:ext cx="3327400" cy="1666875"/>
          </a:xfrm>
          <a:prstGeom prst="rect">
            <a:avLst/>
          </a:prstGeom>
        </p:spPr>
        <p:txBody>
          <a:bodyPr/>
          <a:lstStyle/>
          <a:p>
            <a:r>
              <a:rPr lang="nl-NL"/>
              <a:t>Klik om stijl te bewerken</a:t>
            </a:r>
            <a:endParaRPr lang="en-US" dirty="0"/>
          </a:p>
        </p:txBody>
      </p:sp>
      <p:sp>
        <p:nvSpPr>
          <p:cNvPr id="3" name="Content Placeholder 2"/>
          <p:cNvSpPr>
            <a:spLocks noGrp="1"/>
          </p:cNvSpPr>
          <p:nvPr>
            <p:ph idx="1"/>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10" name="Afbeelding 9">
            <a:extLst>
              <a:ext uri="{FF2B5EF4-FFF2-40B4-BE49-F238E27FC236}">
                <a16:creationId xmlns:a16="http://schemas.microsoft.com/office/drawing/2014/main" id="{9BF02F46-7DEC-ED2E-20CA-96ACCB7D58FB}"/>
              </a:ext>
            </a:extLst>
          </p:cNvPr>
          <p:cNvPicPr>
            <a:picLocks noChangeAspect="1"/>
          </p:cNvPicPr>
          <p:nvPr userDrawn="1"/>
        </p:nvPicPr>
        <p:blipFill>
          <a:blip r:embed="rId2"/>
          <a:stretch>
            <a:fillRect/>
          </a:stretch>
        </p:blipFill>
        <p:spPr>
          <a:xfrm>
            <a:off x="5872632" y="-186267"/>
            <a:ext cx="446736" cy="7213600"/>
          </a:xfrm>
          <a:prstGeom prst="rect">
            <a:avLst/>
          </a:prstGeom>
        </p:spPr>
      </p:pic>
      <p:pic>
        <p:nvPicPr>
          <p:cNvPr id="11" name="Afbeelding 10">
            <a:extLst>
              <a:ext uri="{FF2B5EF4-FFF2-40B4-BE49-F238E27FC236}">
                <a16:creationId xmlns:a16="http://schemas.microsoft.com/office/drawing/2014/main" id="{DC53F522-A60B-53B6-2A84-1D3AE69C452E}"/>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9" name="Afbeelding 18">
            <a:extLst>
              <a:ext uri="{FF2B5EF4-FFF2-40B4-BE49-F238E27FC236}">
                <a16:creationId xmlns:a16="http://schemas.microsoft.com/office/drawing/2014/main" id="{94B0CA8B-402C-D016-6D28-E60F330BC1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1810749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47D3C20-736E-869A-2118-C0D29EE44C79}"/>
              </a:ext>
            </a:extLst>
          </p:cNvPr>
          <p:cNvSpPr/>
          <p:nvPr userDrawn="1"/>
        </p:nvSpPr>
        <p:spPr>
          <a:xfrm>
            <a:off x="0" y="0"/>
            <a:ext cx="6083300" cy="6858000"/>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title"/>
          </p:nvPr>
        </p:nvSpPr>
        <p:spPr>
          <a:xfrm>
            <a:off x="1397000" y="2820459"/>
            <a:ext cx="3327400" cy="1666875"/>
          </a:xfrm>
          <a:prstGeom prst="rect">
            <a:avLst/>
          </a:prstGeom>
        </p:spPr>
        <p:txBody>
          <a:bodyPr/>
          <a:lstStyle/>
          <a:p>
            <a:r>
              <a:rPr lang="nl-NL"/>
              <a:t>Klik om stijl te bewerken</a:t>
            </a:r>
            <a:endParaRPr lang="en-US" dirty="0"/>
          </a:p>
        </p:txBody>
      </p:sp>
      <p:sp>
        <p:nvSpPr>
          <p:cNvPr id="3" name="Content Placeholder 2"/>
          <p:cNvSpPr>
            <a:spLocks noGrp="1"/>
          </p:cNvSpPr>
          <p:nvPr>
            <p:ph idx="1"/>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5" name="Afbeelding 4" descr="Afbeelding met buiten, licht, donker, silhouet&#10;&#10;Automatisch gegenereerde beschrijving">
            <a:extLst>
              <a:ext uri="{FF2B5EF4-FFF2-40B4-BE49-F238E27FC236}">
                <a16:creationId xmlns:a16="http://schemas.microsoft.com/office/drawing/2014/main" id="{5D513468-C326-9789-EB81-11B71592A37E}"/>
              </a:ext>
            </a:extLst>
          </p:cNvPr>
          <p:cNvPicPr>
            <a:picLocks noChangeAspect="1"/>
          </p:cNvPicPr>
          <p:nvPr userDrawn="1"/>
        </p:nvPicPr>
        <p:blipFill>
          <a:blip r:embed="rId2"/>
          <a:stretch>
            <a:fillRect/>
          </a:stretch>
        </p:blipFill>
        <p:spPr>
          <a:xfrm>
            <a:off x="5872632" y="-186267"/>
            <a:ext cx="446736" cy="7196667"/>
          </a:xfrm>
          <a:prstGeom prst="rect">
            <a:avLst/>
          </a:prstGeom>
        </p:spPr>
      </p:pic>
      <p:pic>
        <p:nvPicPr>
          <p:cNvPr id="9" name="Afbeelding 8">
            <a:extLst>
              <a:ext uri="{FF2B5EF4-FFF2-40B4-BE49-F238E27FC236}">
                <a16:creationId xmlns:a16="http://schemas.microsoft.com/office/drawing/2014/main" id="{EAA1B48E-3F65-6948-8A6F-47ED2A2692F7}"/>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1" name="Afbeelding 10">
            <a:extLst>
              <a:ext uri="{FF2B5EF4-FFF2-40B4-BE49-F238E27FC236}">
                <a16:creationId xmlns:a16="http://schemas.microsoft.com/office/drawing/2014/main" id="{80C2FC03-BC0C-3B97-BC9B-F32354D9CA5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3440975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47D3C20-736E-869A-2118-C0D29EE44C79}"/>
              </a:ext>
            </a:extLst>
          </p:cNvPr>
          <p:cNvSpPr/>
          <p:nvPr userDrawn="1"/>
        </p:nvSpPr>
        <p:spPr>
          <a:xfrm>
            <a:off x="0" y="0"/>
            <a:ext cx="6083300" cy="6858000"/>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title"/>
          </p:nvPr>
        </p:nvSpPr>
        <p:spPr>
          <a:xfrm>
            <a:off x="1397000" y="2820459"/>
            <a:ext cx="3327400" cy="1666875"/>
          </a:xfrm>
          <a:prstGeom prst="rect">
            <a:avLst/>
          </a:prstGeom>
        </p:spPr>
        <p:txBody>
          <a:bodyPr/>
          <a:lstStyle/>
          <a:p>
            <a:r>
              <a:rPr lang="nl-NL"/>
              <a:t>Klik om stijl te bewerken</a:t>
            </a:r>
            <a:endParaRPr lang="en-US" dirty="0"/>
          </a:p>
        </p:txBody>
      </p:sp>
      <p:sp>
        <p:nvSpPr>
          <p:cNvPr id="3" name="Content Placeholder 2"/>
          <p:cNvSpPr>
            <a:spLocks noGrp="1"/>
          </p:cNvSpPr>
          <p:nvPr>
            <p:ph idx="1"/>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5" name="Afbeelding 4" descr="Afbeelding met donker&#10;&#10;Automatisch gegenereerde beschrijving">
            <a:extLst>
              <a:ext uri="{FF2B5EF4-FFF2-40B4-BE49-F238E27FC236}">
                <a16:creationId xmlns:a16="http://schemas.microsoft.com/office/drawing/2014/main" id="{23B17A00-D44C-592B-9F18-873E3C581220}"/>
              </a:ext>
            </a:extLst>
          </p:cNvPr>
          <p:cNvPicPr>
            <a:picLocks noChangeAspect="1"/>
          </p:cNvPicPr>
          <p:nvPr userDrawn="1"/>
        </p:nvPicPr>
        <p:blipFill>
          <a:blip r:embed="rId2"/>
          <a:stretch>
            <a:fillRect/>
          </a:stretch>
        </p:blipFill>
        <p:spPr>
          <a:xfrm>
            <a:off x="5872632" y="-203201"/>
            <a:ext cx="446736" cy="7230533"/>
          </a:xfrm>
          <a:prstGeom prst="rect">
            <a:avLst/>
          </a:prstGeom>
        </p:spPr>
      </p:pic>
      <p:pic>
        <p:nvPicPr>
          <p:cNvPr id="9" name="Afbeelding 8">
            <a:extLst>
              <a:ext uri="{FF2B5EF4-FFF2-40B4-BE49-F238E27FC236}">
                <a16:creationId xmlns:a16="http://schemas.microsoft.com/office/drawing/2014/main" id="{0000A8B0-15E9-7F21-3FCB-78359EF39032}"/>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1" name="Afbeelding 10">
            <a:extLst>
              <a:ext uri="{FF2B5EF4-FFF2-40B4-BE49-F238E27FC236}">
                <a16:creationId xmlns:a16="http://schemas.microsoft.com/office/drawing/2014/main" id="{A73B2B2F-394B-6728-E027-D7E2306D99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885556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47D3C20-736E-869A-2118-C0D29EE44C79}"/>
              </a:ext>
            </a:extLst>
          </p:cNvPr>
          <p:cNvSpPr/>
          <p:nvPr userDrawn="1"/>
        </p:nvSpPr>
        <p:spPr>
          <a:xfrm>
            <a:off x="0" y="0"/>
            <a:ext cx="6083300" cy="68580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sp>
        <p:nvSpPr>
          <p:cNvPr id="2" name="Title 1"/>
          <p:cNvSpPr>
            <a:spLocks noGrp="1"/>
          </p:cNvSpPr>
          <p:nvPr>
            <p:ph type="title"/>
          </p:nvPr>
        </p:nvSpPr>
        <p:spPr>
          <a:xfrm>
            <a:off x="1397000" y="2820459"/>
            <a:ext cx="3327400" cy="1666875"/>
          </a:xfrm>
          <a:prstGeom prst="rect">
            <a:avLst/>
          </a:prstGeom>
        </p:spPr>
        <p:txBody>
          <a:bodyPr/>
          <a:lstStyle/>
          <a:p>
            <a:r>
              <a:rPr lang="nl-NL"/>
              <a:t>Klik om stijl te bewerken</a:t>
            </a:r>
            <a:endParaRPr lang="en-US" dirty="0"/>
          </a:p>
        </p:txBody>
      </p:sp>
      <p:sp>
        <p:nvSpPr>
          <p:cNvPr id="3" name="Content Placeholder 2"/>
          <p:cNvSpPr>
            <a:spLocks noGrp="1"/>
          </p:cNvSpPr>
          <p:nvPr>
            <p:ph idx="1"/>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11" name="Afbeelding 10">
            <a:extLst>
              <a:ext uri="{FF2B5EF4-FFF2-40B4-BE49-F238E27FC236}">
                <a16:creationId xmlns:a16="http://schemas.microsoft.com/office/drawing/2014/main" id="{A73B2B2F-394B-6728-E027-D7E2306D99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pic>
        <p:nvPicPr>
          <p:cNvPr id="8" name="Afbeelding 7">
            <a:extLst>
              <a:ext uri="{FF2B5EF4-FFF2-40B4-BE49-F238E27FC236}">
                <a16:creationId xmlns:a16="http://schemas.microsoft.com/office/drawing/2014/main" id="{81385EC0-56D8-C4F5-2C2E-4A831E0F67CE}"/>
              </a:ext>
            </a:extLst>
          </p:cNvPr>
          <p:cNvPicPr>
            <a:picLocks noChangeAspect="1"/>
          </p:cNvPicPr>
          <p:nvPr userDrawn="1"/>
        </p:nvPicPr>
        <p:blipFill>
          <a:blip r:embed="rId3"/>
          <a:stretch>
            <a:fillRect/>
          </a:stretch>
        </p:blipFill>
        <p:spPr>
          <a:xfrm>
            <a:off x="5872632" y="-186267"/>
            <a:ext cx="446736" cy="7213600"/>
          </a:xfrm>
          <a:prstGeom prst="rect">
            <a:avLst/>
          </a:prstGeom>
        </p:spPr>
      </p:pic>
      <p:pic>
        <p:nvPicPr>
          <p:cNvPr id="9" name="Afbeelding 8">
            <a:extLst>
              <a:ext uri="{FF2B5EF4-FFF2-40B4-BE49-F238E27FC236}">
                <a16:creationId xmlns:a16="http://schemas.microsoft.com/office/drawing/2014/main" id="{0000A8B0-15E9-7F21-3FCB-78359EF39032}"/>
              </a:ext>
            </a:extLst>
          </p:cNvPr>
          <p:cNvPicPr>
            <a:picLocks noChangeAspect="1"/>
          </p:cNvPicPr>
          <p:nvPr userDrawn="1"/>
        </p:nvPicPr>
        <p:blipFill>
          <a:blip r:embed="rId4"/>
          <a:stretch>
            <a:fillRect/>
          </a:stretch>
        </p:blipFill>
        <p:spPr>
          <a:xfrm>
            <a:off x="3883344" y="-536307"/>
            <a:ext cx="4425312" cy="1915655"/>
          </a:xfrm>
          <a:prstGeom prst="rect">
            <a:avLst/>
          </a:prstGeom>
        </p:spPr>
      </p:pic>
    </p:spTree>
    <p:extLst>
      <p:ext uri="{BB962C8B-B14F-4D97-AF65-F5344CB8AC3E}">
        <p14:creationId xmlns:p14="http://schemas.microsoft.com/office/powerpoint/2010/main" val="343870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3CBFD-1D4D-29E6-6F88-A981AFEE0E7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31E9DEE-E7D1-148F-FDC5-301055D33C40}"/>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4" name="Tijdelijke aanduiding voor voettekst 3">
            <a:extLst>
              <a:ext uri="{FF2B5EF4-FFF2-40B4-BE49-F238E27FC236}">
                <a16:creationId xmlns:a16="http://schemas.microsoft.com/office/drawing/2014/main" id="{03425121-7820-D219-3417-D18126D1164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53BF0EC-3AEE-522F-25CD-C49A628DEE73}"/>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34521091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47D3C20-736E-869A-2118-C0D29EE44C79}"/>
              </a:ext>
            </a:extLst>
          </p:cNvPr>
          <p:cNvSpPr/>
          <p:nvPr userDrawn="1"/>
        </p:nvSpPr>
        <p:spPr>
          <a:xfrm>
            <a:off x="0" y="0"/>
            <a:ext cx="6083300" cy="6858000"/>
          </a:xfrm>
          <a:prstGeom prst="rect">
            <a:avLst/>
          </a:prstGeom>
          <a:solidFill>
            <a:schemeClr val="accent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pic>
        <p:nvPicPr>
          <p:cNvPr id="8" name="Afbeelding 7" descr="Afbeelding met buiten, licht, donker, silhouet&#10;&#10;Automatisch gegenereerde beschrijving">
            <a:extLst>
              <a:ext uri="{FF2B5EF4-FFF2-40B4-BE49-F238E27FC236}">
                <a16:creationId xmlns:a16="http://schemas.microsoft.com/office/drawing/2014/main" id="{50BE0803-819F-6AF1-BF01-90F839E226A9}"/>
              </a:ext>
            </a:extLst>
          </p:cNvPr>
          <p:cNvPicPr>
            <a:picLocks noChangeAspect="1"/>
          </p:cNvPicPr>
          <p:nvPr userDrawn="1"/>
        </p:nvPicPr>
        <p:blipFill>
          <a:blip r:embed="rId2"/>
          <a:stretch>
            <a:fillRect/>
          </a:stretch>
        </p:blipFill>
        <p:spPr>
          <a:xfrm>
            <a:off x="5872632" y="-186267"/>
            <a:ext cx="446736" cy="7196667"/>
          </a:xfrm>
          <a:prstGeom prst="rect">
            <a:avLst/>
          </a:prstGeom>
        </p:spPr>
      </p:pic>
      <p:sp>
        <p:nvSpPr>
          <p:cNvPr id="2" name="Title 1"/>
          <p:cNvSpPr>
            <a:spLocks noGrp="1"/>
          </p:cNvSpPr>
          <p:nvPr>
            <p:ph type="title"/>
          </p:nvPr>
        </p:nvSpPr>
        <p:spPr>
          <a:xfrm>
            <a:off x="1397000" y="2820459"/>
            <a:ext cx="3327400" cy="1666875"/>
          </a:xfrm>
          <a:prstGeom prst="rect">
            <a:avLst/>
          </a:prstGeom>
        </p:spPr>
        <p:txBody>
          <a:bodyPr/>
          <a:lstStyle/>
          <a:p>
            <a:r>
              <a:rPr lang="nl-NL"/>
              <a:t>Klik om stijl te bewerken</a:t>
            </a:r>
            <a:endParaRPr lang="en-US" dirty="0"/>
          </a:p>
        </p:txBody>
      </p:sp>
      <p:sp>
        <p:nvSpPr>
          <p:cNvPr id="3" name="Content Placeholder 2"/>
          <p:cNvSpPr>
            <a:spLocks noGrp="1"/>
          </p:cNvSpPr>
          <p:nvPr>
            <p:ph idx="1"/>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Afbeelding 8">
            <a:extLst>
              <a:ext uri="{FF2B5EF4-FFF2-40B4-BE49-F238E27FC236}">
                <a16:creationId xmlns:a16="http://schemas.microsoft.com/office/drawing/2014/main" id="{0000A8B0-15E9-7F21-3FCB-78359EF39032}"/>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1" name="Afbeelding 10">
            <a:extLst>
              <a:ext uri="{FF2B5EF4-FFF2-40B4-BE49-F238E27FC236}">
                <a16:creationId xmlns:a16="http://schemas.microsoft.com/office/drawing/2014/main" id="{A73B2B2F-394B-6728-E027-D7E2306D99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16687936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47D3C20-736E-869A-2118-C0D29EE44C79}"/>
              </a:ext>
            </a:extLst>
          </p:cNvPr>
          <p:cNvSpPr/>
          <p:nvPr userDrawn="1"/>
        </p:nvSpPr>
        <p:spPr>
          <a:xfrm>
            <a:off x="0" y="0"/>
            <a:ext cx="6083300" cy="6858000"/>
          </a:xfrm>
          <a:prstGeom prst="rect">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pic>
        <p:nvPicPr>
          <p:cNvPr id="8" name="Afbeelding 7" descr="Afbeelding met buiten, licht, donker, silhouet&#10;&#10;Automatisch gegenereerde beschrijving">
            <a:extLst>
              <a:ext uri="{FF2B5EF4-FFF2-40B4-BE49-F238E27FC236}">
                <a16:creationId xmlns:a16="http://schemas.microsoft.com/office/drawing/2014/main" id="{50BE0803-819F-6AF1-BF01-90F839E226A9}"/>
              </a:ext>
            </a:extLst>
          </p:cNvPr>
          <p:cNvPicPr>
            <a:picLocks noChangeAspect="1"/>
          </p:cNvPicPr>
          <p:nvPr userDrawn="1"/>
        </p:nvPicPr>
        <p:blipFill>
          <a:blip r:embed="rId2"/>
          <a:stretch>
            <a:fillRect/>
          </a:stretch>
        </p:blipFill>
        <p:spPr>
          <a:xfrm>
            <a:off x="5872632" y="-186267"/>
            <a:ext cx="446736" cy="7196667"/>
          </a:xfrm>
          <a:prstGeom prst="rect">
            <a:avLst/>
          </a:prstGeom>
        </p:spPr>
      </p:pic>
      <p:sp>
        <p:nvSpPr>
          <p:cNvPr id="2" name="Title 1"/>
          <p:cNvSpPr>
            <a:spLocks noGrp="1"/>
          </p:cNvSpPr>
          <p:nvPr>
            <p:ph type="title"/>
          </p:nvPr>
        </p:nvSpPr>
        <p:spPr>
          <a:xfrm>
            <a:off x="1397000" y="2820459"/>
            <a:ext cx="3327400" cy="1666875"/>
          </a:xfrm>
          <a:prstGeom prst="rect">
            <a:avLst/>
          </a:prstGeom>
        </p:spPr>
        <p:txBody>
          <a:bodyPr/>
          <a:lstStyle/>
          <a:p>
            <a:r>
              <a:rPr lang="nl-NL"/>
              <a:t>Klik om stijl te bewerken</a:t>
            </a:r>
            <a:endParaRPr lang="en-US" dirty="0"/>
          </a:p>
        </p:txBody>
      </p:sp>
      <p:sp>
        <p:nvSpPr>
          <p:cNvPr id="3" name="Content Placeholder 2"/>
          <p:cNvSpPr>
            <a:spLocks noGrp="1"/>
          </p:cNvSpPr>
          <p:nvPr>
            <p:ph idx="1"/>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Afbeelding 8">
            <a:extLst>
              <a:ext uri="{FF2B5EF4-FFF2-40B4-BE49-F238E27FC236}">
                <a16:creationId xmlns:a16="http://schemas.microsoft.com/office/drawing/2014/main" id="{0000A8B0-15E9-7F21-3FCB-78359EF39032}"/>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1" name="Afbeelding 10">
            <a:extLst>
              <a:ext uri="{FF2B5EF4-FFF2-40B4-BE49-F238E27FC236}">
                <a16:creationId xmlns:a16="http://schemas.microsoft.com/office/drawing/2014/main" id="{A73B2B2F-394B-6728-E027-D7E2306D99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10519165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6096000" cy="6858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F255E304-DF8B-FCD0-C5B4-2FE4B507C430}"/>
              </a:ext>
            </a:extLst>
          </p:cNvPr>
          <p:cNvSpPr>
            <a:spLocks noGrp="1"/>
          </p:cNvSpPr>
          <p:nvPr>
            <p:ph idx="10"/>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4" name="Afbeelding 3">
            <a:extLst>
              <a:ext uri="{FF2B5EF4-FFF2-40B4-BE49-F238E27FC236}">
                <a16:creationId xmlns:a16="http://schemas.microsoft.com/office/drawing/2014/main" id="{BB4341AB-2CF1-574A-F4AE-8C5A934E3166}"/>
              </a:ext>
            </a:extLst>
          </p:cNvPr>
          <p:cNvPicPr>
            <a:picLocks noChangeAspect="1"/>
          </p:cNvPicPr>
          <p:nvPr userDrawn="1"/>
        </p:nvPicPr>
        <p:blipFill>
          <a:blip r:embed="rId2"/>
          <a:stretch>
            <a:fillRect/>
          </a:stretch>
        </p:blipFill>
        <p:spPr>
          <a:xfrm>
            <a:off x="5889565" y="-186267"/>
            <a:ext cx="446736" cy="7247467"/>
          </a:xfrm>
          <a:prstGeom prst="rect">
            <a:avLst/>
          </a:prstGeom>
        </p:spPr>
      </p:pic>
      <p:pic>
        <p:nvPicPr>
          <p:cNvPr id="8" name="Afbeelding 7">
            <a:extLst>
              <a:ext uri="{FF2B5EF4-FFF2-40B4-BE49-F238E27FC236}">
                <a16:creationId xmlns:a16="http://schemas.microsoft.com/office/drawing/2014/main" id="{88AB455A-F331-FF02-DA37-5192BC5B4BAE}"/>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0" name="Afbeelding 9">
            <a:extLst>
              <a:ext uri="{FF2B5EF4-FFF2-40B4-BE49-F238E27FC236}">
                <a16:creationId xmlns:a16="http://schemas.microsoft.com/office/drawing/2014/main" id="{A68B631E-76ED-946E-8132-E4892744F6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2971946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6096000" cy="6858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88BEBFD7-3917-3F3C-C227-13F9B9C2F893}"/>
              </a:ext>
            </a:extLst>
          </p:cNvPr>
          <p:cNvSpPr>
            <a:spLocks noGrp="1"/>
          </p:cNvSpPr>
          <p:nvPr>
            <p:ph idx="10"/>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4" name="Afbeelding 3" descr="Afbeelding met buiten, licht, donker, silhouet&#10;&#10;Automatisch gegenereerde beschrijving">
            <a:extLst>
              <a:ext uri="{FF2B5EF4-FFF2-40B4-BE49-F238E27FC236}">
                <a16:creationId xmlns:a16="http://schemas.microsoft.com/office/drawing/2014/main" id="{303C1CC6-1446-E309-89E3-40322DC3B737}"/>
              </a:ext>
            </a:extLst>
          </p:cNvPr>
          <p:cNvPicPr>
            <a:picLocks noChangeAspect="1"/>
          </p:cNvPicPr>
          <p:nvPr userDrawn="1"/>
        </p:nvPicPr>
        <p:blipFill>
          <a:blip r:embed="rId2"/>
          <a:stretch>
            <a:fillRect/>
          </a:stretch>
        </p:blipFill>
        <p:spPr>
          <a:xfrm>
            <a:off x="5872632" y="-186267"/>
            <a:ext cx="446736" cy="7213600"/>
          </a:xfrm>
          <a:prstGeom prst="rect">
            <a:avLst/>
          </a:prstGeom>
        </p:spPr>
      </p:pic>
      <p:pic>
        <p:nvPicPr>
          <p:cNvPr id="8" name="Afbeelding 7">
            <a:extLst>
              <a:ext uri="{FF2B5EF4-FFF2-40B4-BE49-F238E27FC236}">
                <a16:creationId xmlns:a16="http://schemas.microsoft.com/office/drawing/2014/main" id="{4D071D3B-270C-540A-EC00-5619AE7C448B}"/>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0" name="Afbeelding 9">
            <a:extLst>
              <a:ext uri="{FF2B5EF4-FFF2-40B4-BE49-F238E27FC236}">
                <a16:creationId xmlns:a16="http://schemas.microsoft.com/office/drawing/2014/main" id="{61FB7910-A4AE-F874-3E71-F3E2B66366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3354030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6096000" cy="6858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3B8995F4-C905-BC57-FE56-DDCCCCBA0223}"/>
              </a:ext>
            </a:extLst>
          </p:cNvPr>
          <p:cNvSpPr>
            <a:spLocks noGrp="1"/>
          </p:cNvSpPr>
          <p:nvPr>
            <p:ph idx="10"/>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5" name="Afbeelding 4" descr="Afbeelding met donker&#10;&#10;Automatisch gegenereerde beschrijving">
            <a:extLst>
              <a:ext uri="{FF2B5EF4-FFF2-40B4-BE49-F238E27FC236}">
                <a16:creationId xmlns:a16="http://schemas.microsoft.com/office/drawing/2014/main" id="{A64A68D5-9756-B48D-D183-17596A372A50}"/>
              </a:ext>
            </a:extLst>
          </p:cNvPr>
          <p:cNvPicPr>
            <a:picLocks noChangeAspect="1"/>
          </p:cNvPicPr>
          <p:nvPr userDrawn="1"/>
        </p:nvPicPr>
        <p:blipFill>
          <a:blip r:embed="rId2"/>
          <a:stretch>
            <a:fillRect/>
          </a:stretch>
        </p:blipFill>
        <p:spPr>
          <a:xfrm>
            <a:off x="5889565" y="-186267"/>
            <a:ext cx="446736" cy="7213600"/>
          </a:xfrm>
          <a:prstGeom prst="rect">
            <a:avLst/>
          </a:prstGeom>
        </p:spPr>
      </p:pic>
      <p:pic>
        <p:nvPicPr>
          <p:cNvPr id="8" name="Afbeelding 7">
            <a:extLst>
              <a:ext uri="{FF2B5EF4-FFF2-40B4-BE49-F238E27FC236}">
                <a16:creationId xmlns:a16="http://schemas.microsoft.com/office/drawing/2014/main" id="{45324A24-D773-E41B-7FD8-B3CD306E9D5A}"/>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0" name="Afbeelding 9">
            <a:extLst>
              <a:ext uri="{FF2B5EF4-FFF2-40B4-BE49-F238E27FC236}">
                <a16:creationId xmlns:a16="http://schemas.microsoft.com/office/drawing/2014/main" id="{338CD5B2-680B-828C-4656-8CFE317C4CE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317056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12192000" cy="3429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88BEBFD7-3917-3F3C-C227-13F9B9C2F893}"/>
              </a:ext>
            </a:extLst>
          </p:cNvPr>
          <p:cNvSpPr>
            <a:spLocks noGrp="1"/>
          </p:cNvSpPr>
          <p:nvPr>
            <p:ph idx="10"/>
          </p:nvPr>
        </p:nvSpPr>
        <p:spPr>
          <a:xfrm>
            <a:off x="6451601"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8" name="Content Placeholder 2">
            <a:extLst>
              <a:ext uri="{FF2B5EF4-FFF2-40B4-BE49-F238E27FC236}">
                <a16:creationId xmlns:a16="http://schemas.microsoft.com/office/drawing/2014/main" id="{B471DE28-A243-8DA5-CEA7-58CAF6BF9048}"/>
              </a:ext>
            </a:extLst>
          </p:cNvPr>
          <p:cNvSpPr>
            <a:spLocks noGrp="1"/>
          </p:cNvSpPr>
          <p:nvPr>
            <p:ph idx="11"/>
          </p:nvPr>
        </p:nvSpPr>
        <p:spPr>
          <a:xfrm>
            <a:off x="838200"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Afbeelding 8">
            <a:extLst>
              <a:ext uri="{FF2B5EF4-FFF2-40B4-BE49-F238E27FC236}">
                <a16:creationId xmlns:a16="http://schemas.microsoft.com/office/drawing/2014/main" id="{FFB57E12-0AC2-5C7C-76EF-DB220198DA0C}"/>
              </a:ext>
            </a:extLst>
          </p:cNvPr>
          <p:cNvPicPr>
            <a:picLocks noChangeAspect="1"/>
          </p:cNvPicPr>
          <p:nvPr userDrawn="1"/>
        </p:nvPicPr>
        <p:blipFill>
          <a:blip r:embed="rId2"/>
          <a:stretch>
            <a:fillRect/>
          </a:stretch>
        </p:blipFill>
        <p:spPr>
          <a:xfrm rot="5400000">
            <a:off x="5773442" y="-2957277"/>
            <a:ext cx="628182" cy="12886267"/>
          </a:xfrm>
          <a:prstGeom prst="rect">
            <a:avLst/>
          </a:prstGeom>
        </p:spPr>
      </p:pic>
      <p:pic>
        <p:nvPicPr>
          <p:cNvPr id="10" name="Afbeelding 9">
            <a:extLst>
              <a:ext uri="{FF2B5EF4-FFF2-40B4-BE49-F238E27FC236}">
                <a16:creationId xmlns:a16="http://schemas.microsoft.com/office/drawing/2014/main" id="{393C3F93-ABA6-6EB1-F9AA-8F96F46DF5AC}"/>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2" name="Afbeelding 11">
            <a:extLst>
              <a:ext uri="{FF2B5EF4-FFF2-40B4-BE49-F238E27FC236}">
                <a16:creationId xmlns:a16="http://schemas.microsoft.com/office/drawing/2014/main" id="{2F6A50C7-F83E-3A43-66AF-2B45E785581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2385545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12192000" cy="3429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4" name="Afbeelding 3" descr="Afbeelding met buiten, licht, donker, silhouet&#10;&#10;Automatisch gegenereerde beschrijving">
            <a:extLst>
              <a:ext uri="{FF2B5EF4-FFF2-40B4-BE49-F238E27FC236}">
                <a16:creationId xmlns:a16="http://schemas.microsoft.com/office/drawing/2014/main" id="{303C1CC6-1446-E309-89E3-40322DC3B737}"/>
              </a:ext>
            </a:extLst>
          </p:cNvPr>
          <p:cNvPicPr>
            <a:picLocks noChangeAspect="1"/>
          </p:cNvPicPr>
          <p:nvPr userDrawn="1"/>
        </p:nvPicPr>
        <p:blipFill>
          <a:blip r:embed="rId2"/>
          <a:stretch>
            <a:fillRect/>
          </a:stretch>
        </p:blipFill>
        <p:spPr>
          <a:xfrm rot="5400000">
            <a:off x="5848879" y="-2971804"/>
            <a:ext cx="528108" cy="12903205"/>
          </a:xfrm>
          <a:prstGeom prst="rect">
            <a:avLst/>
          </a:prstGeom>
        </p:spPr>
      </p:pic>
      <p:sp>
        <p:nvSpPr>
          <p:cNvPr id="7" name="Content Placeholder 2">
            <a:extLst>
              <a:ext uri="{FF2B5EF4-FFF2-40B4-BE49-F238E27FC236}">
                <a16:creationId xmlns:a16="http://schemas.microsoft.com/office/drawing/2014/main" id="{88BEBFD7-3917-3F3C-C227-13F9B9C2F893}"/>
              </a:ext>
            </a:extLst>
          </p:cNvPr>
          <p:cNvSpPr>
            <a:spLocks noGrp="1"/>
          </p:cNvSpPr>
          <p:nvPr>
            <p:ph idx="10"/>
          </p:nvPr>
        </p:nvSpPr>
        <p:spPr>
          <a:xfrm>
            <a:off x="6451601"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8" name="Content Placeholder 2">
            <a:extLst>
              <a:ext uri="{FF2B5EF4-FFF2-40B4-BE49-F238E27FC236}">
                <a16:creationId xmlns:a16="http://schemas.microsoft.com/office/drawing/2014/main" id="{B471DE28-A243-8DA5-CEA7-58CAF6BF9048}"/>
              </a:ext>
            </a:extLst>
          </p:cNvPr>
          <p:cNvSpPr>
            <a:spLocks noGrp="1"/>
          </p:cNvSpPr>
          <p:nvPr>
            <p:ph idx="11"/>
          </p:nvPr>
        </p:nvSpPr>
        <p:spPr>
          <a:xfrm>
            <a:off x="838200"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Afbeelding 8">
            <a:extLst>
              <a:ext uri="{FF2B5EF4-FFF2-40B4-BE49-F238E27FC236}">
                <a16:creationId xmlns:a16="http://schemas.microsoft.com/office/drawing/2014/main" id="{7A98A9D5-9589-A502-3FBC-A4A9B205B33A}"/>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1" name="Afbeelding 10">
            <a:extLst>
              <a:ext uri="{FF2B5EF4-FFF2-40B4-BE49-F238E27FC236}">
                <a16:creationId xmlns:a16="http://schemas.microsoft.com/office/drawing/2014/main" id="{6091EC48-9110-14A9-8720-D585907A0FD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1689004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12192000" cy="3429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88BEBFD7-3917-3F3C-C227-13F9B9C2F893}"/>
              </a:ext>
            </a:extLst>
          </p:cNvPr>
          <p:cNvSpPr>
            <a:spLocks noGrp="1"/>
          </p:cNvSpPr>
          <p:nvPr>
            <p:ph idx="10"/>
          </p:nvPr>
        </p:nvSpPr>
        <p:spPr>
          <a:xfrm>
            <a:off x="6451601"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8" name="Content Placeholder 2">
            <a:extLst>
              <a:ext uri="{FF2B5EF4-FFF2-40B4-BE49-F238E27FC236}">
                <a16:creationId xmlns:a16="http://schemas.microsoft.com/office/drawing/2014/main" id="{B471DE28-A243-8DA5-CEA7-58CAF6BF9048}"/>
              </a:ext>
            </a:extLst>
          </p:cNvPr>
          <p:cNvSpPr>
            <a:spLocks noGrp="1"/>
          </p:cNvSpPr>
          <p:nvPr>
            <p:ph idx="11"/>
          </p:nvPr>
        </p:nvSpPr>
        <p:spPr>
          <a:xfrm>
            <a:off x="838200"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Afbeelding 8" descr="Afbeelding met donker&#10;&#10;Automatisch gegenereerde beschrijving">
            <a:extLst>
              <a:ext uri="{FF2B5EF4-FFF2-40B4-BE49-F238E27FC236}">
                <a16:creationId xmlns:a16="http://schemas.microsoft.com/office/drawing/2014/main" id="{2A7F099C-EB58-C5AB-B1E1-6B5FE7E96F3B}"/>
              </a:ext>
            </a:extLst>
          </p:cNvPr>
          <p:cNvPicPr>
            <a:picLocks noChangeAspect="1"/>
          </p:cNvPicPr>
          <p:nvPr userDrawn="1"/>
        </p:nvPicPr>
        <p:blipFill>
          <a:blip r:embed="rId2"/>
          <a:stretch>
            <a:fillRect/>
          </a:stretch>
        </p:blipFill>
        <p:spPr>
          <a:xfrm rot="5400000">
            <a:off x="5776881" y="-2964953"/>
            <a:ext cx="655168" cy="12886269"/>
          </a:xfrm>
          <a:prstGeom prst="rect">
            <a:avLst/>
          </a:prstGeom>
        </p:spPr>
      </p:pic>
      <p:pic>
        <p:nvPicPr>
          <p:cNvPr id="10" name="Afbeelding 9">
            <a:extLst>
              <a:ext uri="{FF2B5EF4-FFF2-40B4-BE49-F238E27FC236}">
                <a16:creationId xmlns:a16="http://schemas.microsoft.com/office/drawing/2014/main" id="{42696283-2C2A-0450-C1BC-CB1A9F8AADA6}"/>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2" name="Afbeelding 11">
            <a:extLst>
              <a:ext uri="{FF2B5EF4-FFF2-40B4-BE49-F238E27FC236}">
                <a16:creationId xmlns:a16="http://schemas.microsoft.com/office/drawing/2014/main" id="{A8A39E23-B9FB-BB23-265D-DC81B92BC2F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1805109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Lee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6948313-2432-DF8F-F770-05ED121B7293}"/>
              </a:ext>
            </a:extLst>
          </p:cNvPr>
          <p:cNvSpPr/>
          <p:nvPr userDrawn="1"/>
        </p:nvSpPr>
        <p:spPr>
          <a:xfrm>
            <a:off x="0" y="3429000"/>
            <a:ext cx="12192000" cy="3429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12192000" cy="3429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88BEBFD7-3917-3F3C-C227-13F9B9C2F893}"/>
              </a:ext>
            </a:extLst>
          </p:cNvPr>
          <p:cNvSpPr>
            <a:spLocks noGrp="1"/>
          </p:cNvSpPr>
          <p:nvPr>
            <p:ph idx="10"/>
          </p:nvPr>
        </p:nvSpPr>
        <p:spPr>
          <a:xfrm>
            <a:off x="6451601"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8" name="Content Placeholder 2">
            <a:extLst>
              <a:ext uri="{FF2B5EF4-FFF2-40B4-BE49-F238E27FC236}">
                <a16:creationId xmlns:a16="http://schemas.microsoft.com/office/drawing/2014/main" id="{B471DE28-A243-8DA5-CEA7-58CAF6BF9048}"/>
              </a:ext>
            </a:extLst>
          </p:cNvPr>
          <p:cNvSpPr>
            <a:spLocks noGrp="1"/>
          </p:cNvSpPr>
          <p:nvPr>
            <p:ph idx="11"/>
          </p:nvPr>
        </p:nvSpPr>
        <p:spPr>
          <a:xfrm>
            <a:off x="838200"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10" name="Afbeelding 9">
            <a:extLst>
              <a:ext uri="{FF2B5EF4-FFF2-40B4-BE49-F238E27FC236}">
                <a16:creationId xmlns:a16="http://schemas.microsoft.com/office/drawing/2014/main" id="{42696283-2C2A-0450-C1BC-CB1A9F8AADA6}"/>
              </a:ext>
            </a:extLst>
          </p:cNvPr>
          <p:cNvPicPr>
            <a:picLocks noChangeAspect="1"/>
          </p:cNvPicPr>
          <p:nvPr userDrawn="1"/>
        </p:nvPicPr>
        <p:blipFill>
          <a:blip r:embed="rId2"/>
          <a:stretch>
            <a:fillRect/>
          </a:stretch>
        </p:blipFill>
        <p:spPr>
          <a:xfrm>
            <a:off x="3883344" y="-536307"/>
            <a:ext cx="4425312" cy="1915655"/>
          </a:xfrm>
          <a:prstGeom prst="rect">
            <a:avLst/>
          </a:prstGeom>
        </p:spPr>
      </p:pic>
      <p:pic>
        <p:nvPicPr>
          <p:cNvPr id="12" name="Afbeelding 11">
            <a:extLst>
              <a:ext uri="{FF2B5EF4-FFF2-40B4-BE49-F238E27FC236}">
                <a16:creationId xmlns:a16="http://schemas.microsoft.com/office/drawing/2014/main" id="{A8A39E23-B9FB-BB23-265D-DC81B92BC2F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820298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Lee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2D27F272-8395-1B95-3A42-8B3F3462147B}"/>
              </a:ext>
            </a:extLst>
          </p:cNvPr>
          <p:cNvSpPr/>
          <p:nvPr userDrawn="1"/>
        </p:nvSpPr>
        <p:spPr>
          <a:xfrm>
            <a:off x="0" y="0"/>
            <a:ext cx="12192000" cy="3429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0" y="0"/>
            <a:ext cx="12192000" cy="3429000"/>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88BEBFD7-3917-3F3C-C227-13F9B9C2F893}"/>
              </a:ext>
            </a:extLst>
          </p:cNvPr>
          <p:cNvSpPr>
            <a:spLocks noGrp="1"/>
          </p:cNvSpPr>
          <p:nvPr>
            <p:ph idx="10"/>
          </p:nvPr>
        </p:nvSpPr>
        <p:spPr>
          <a:xfrm>
            <a:off x="6451601"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8" name="Content Placeholder 2">
            <a:extLst>
              <a:ext uri="{FF2B5EF4-FFF2-40B4-BE49-F238E27FC236}">
                <a16:creationId xmlns:a16="http://schemas.microsoft.com/office/drawing/2014/main" id="{B471DE28-A243-8DA5-CEA7-58CAF6BF9048}"/>
              </a:ext>
            </a:extLst>
          </p:cNvPr>
          <p:cNvSpPr>
            <a:spLocks noGrp="1"/>
          </p:cNvSpPr>
          <p:nvPr>
            <p:ph idx="11"/>
          </p:nvPr>
        </p:nvSpPr>
        <p:spPr>
          <a:xfrm>
            <a:off x="838200" y="4148667"/>
            <a:ext cx="4902200" cy="2218266"/>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10" name="Afbeelding 9">
            <a:extLst>
              <a:ext uri="{FF2B5EF4-FFF2-40B4-BE49-F238E27FC236}">
                <a16:creationId xmlns:a16="http://schemas.microsoft.com/office/drawing/2014/main" id="{42696283-2C2A-0450-C1BC-CB1A9F8AADA6}"/>
              </a:ext>
            </a:extLst>
          </p:cNvPr>
          <p:cNvPicPr>
            <a:picLocks noChangeAspect="1"/>
          </p:cNvPicPr>
          <p:nvPr userDrawn="1"/>
        </p:nvPicPr>
        <p:blipFill>
          <a:blip r:embed="rId2"/>
          <a:stretch>
            <a:fillRect/>
          </a:stretch>
        </p:blipFill>
        <p:spPr>
          <a:xfrm>
            <a:off x="3883344" y="-536307"/>
            <a:ext cx="4425312" cy="1915655"/>
          </a:xfrm>
          <a:prstGeom prst="rect">
            <a:avLst/>
          </a:prstGeom>
        </p:spPr>
      </p:pic>
      <p:pic>
        <p:nvPicPr>
          <p:cNvPr id="12" name="Afbeelding 11">
            <a:extLst>
              <a:ext uri="{FF2B5EF4-FFF2-40B4-BE49-F238E27FC236}">
                <a16:creationId xmlns:a16="http://schemas.microsoft.com/office/drawing/2014/main" id="{A8A39E23-B9FB-BB23-265D-DC81B92BC2F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391705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ED1696E-2560-7925-0616-C9F0C31CE32F}"/>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3" name="Tijdelijke aanduiding voor voettekst 2">
            <a:extLst>
              <a:ext uri="{FF2B5EF4-FFF2-40B4-BE49-F238E27FC236}">
                <a16:creationId xmlns:a16="http://schemas.microsoft.com/office/drawing/2014/main" id="{57995193-4E0E-191C-10A0-D809FEC8849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08B3078-C8AD-CCA3-F9E5-2357A69780A9}"/>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441031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1319741" y="1211790"/>
            <a:ext cx="4301067" cy="4443943"/>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C2D0E018-D0C7-3022-C7C2-B49506B98C34}"/>
              </a:ext>
            </a:extLst>
          </p:cNvPr>
          <p:cNvSpPr>
            <a:spLocks noGrp="1"/>
          </p:cNvSpPr>
          <p:nvPr>
            <p:ph idx="10"/>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4" name="Afbeelding 3">
            <a:extLst>
              <a:ext uri="{FF2B5EF4-FFF2-40B4-BE49-F238E27FC236}">
                <a16:creationId xmlns:a16="http://schemas.microsoft.com/office/drawing/2014/main" id="{A78DEAF5-7D85-C4FC-B020-83A69D47D185}"/>
              </a:ext>
            </a:extLst>
          </p:cNvPr>
          <p:cNvPicPr>
            <a:picLocks noChangeAspect="1"/>
          </p:cNvPicPr>
          <p:nvPr userDrawn="1"/>
        </p:nvPicPr>
        <p:blipFill>
          <a:blip r:embed="rId2"/>
          <a:stretch>
            <a:fillRect/>
          </a:stretch>
        </p:blipFill>
        <p:spPr>
          <a:xfrm>
            <a:off x="1149348" y="1055500"/>
            <a:ext cx="4641849" cy="4766046"/>
          </a:xfrm>
          <a:prstGeom prst="rect">
            <a:avLst/>
          </a:prstGeom>
        </p:spPr>
      </p:pic>
      <p:pic>
        <p:nvPicPr>
          <p:cNvPr id="8" name="Afbeelding 7">
            <a:extLst>
              <a:ext uri="{FF2B5EF4-FFF2-40B4-BE49-F238E27FC236}">
                <a16:creationId xmlns:a16="http://schemas.microsoft.com/office/drawing/2014/main" id="{D426EB3A-2F58-95A2-8D3B-8CD023DD8C05}"/>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0" name="Afbeelding 9">
            <a:extLst>
              <a:ext uri="{FF2B5EF4-FFF2-40B4-BE49-F238E27FC236}">
                <a16:creationId xmlns:a16="http://schemas.microsoft.com/office/drawing/2014/main" id="{5F37FADA-F446-279F-BA42-05FEF3C9DA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532180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1319741" y="1211790"/>
            <a:ext cx="4301067" cy="4443943"/>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3" name="Afbeelding 2">
            <a:extLst>
              <a:ext uri="{FF2B5EF4-FFF2-40B4-BE49-F238E27FC236}">
                <a16:creationId xmlns:a16="http://schemas.microsoft.com/office/drawing/2014/main" id="{E0D9EE51-62CA-0EC6-C58B-216906400CB7}"/>
              </a:ext>
            </a:extLst>
          </p:cNvPr>
          <p:cNvPicPr>
            <a:picLocks noChangeAspect="1"/>
          </p:cNvPicPr>
          <p:nvPr userDrawn="1"/>
        </p:nvPicPr>
        <p:blipFill>
          <a:blip r:embed="rId2"/>
          <a:stretch>
            <a:fillRect/>
          </a:stretch>
        </p:blipFill>
        <p:spPr>
          <a:xfrm>
            <a:off x="1149350" y="1045976"/>
            <a:ext cx="4641850" cy="4766047"/>
          </a:xfrm>
          <a:prstGeom prst="rect">
            <a:avLst/>
          </a:prstGeom>
        </p:spPr>
      </p:pic>
      <p:sp>
        <p:nvSpPr>
          <p:cNvPr id="7" name="Content Placeholder 2">
            <a:extLst>
              <a:ext uri="{FF2B5EF4-FFF2-40B4-BE49-F238E27FC236}">
                <a16:creationId xmlns:a16="http://schemas.microsoft.com/office/drawing/2014/main" id="{C2D0E018-D0C7-3022-C7C2-B49506B98C34}"/>
              </a:ext>
            </a:extLst>
          </p:cNvPr>
          <p:cNvSpPr>
            <a:spLocks noGrp="1"/>
          </p:cNvSpPr>
          <p:nvPr>
            <p:ph idx="10"/>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a:extLst>
              <a:ext uri="{FF2B5EF4-FFF2-40B4-BE49-F238E27FC236}">
                <a16:creationId xmlns:a16="http://schemas.microsoft.com/office/drawing/2014/main" id="{FF8D02E8-7C7C-DF64-90AC-A692672240D3}"/>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0" name="Afbeelding 9">
            <a:extLst>
              <a:ext uri="{FF2B5EF4-FFF2-40B4-BE49-F238E27FC236}">
                <a16:creationId xmlns:a16="http://schemas.microsoft.com/office/drawing/2014/main" id="{8603FF40-FA31-96F5-6D18-AD2CF29C4DD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518276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Lee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277C58C-C8CA-7392-8978-B3BEEAC9D4D7}"/>
              </a:ext>
            </a:extLst>
          </p:cNvPr>
          <p:cNvSpPr>
            <a:spLocks noGrp="1"/>
          </p:cNvSpPr>
          <p:nvPr>
            <p:ph idx="1"/>
          </p:nvPr>
        </p:nvSpPr>
        <p:spPr>
          <a:xfrm>
            <a:off x="1319741" y="1211790"/>
            <a:ext cx="4301067" cy="4443943"/>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Content Placeholder 2">
            <a:extLst>
              <a:ext uri="{FF2B5EF4-FFF2-40B4-BE49-F238E27FC236}">
                <a16:creationId xmlns:a16="http://schemas.microsoft.com/office/drawing/2014/main" id="{C2D0E018-D0C7-3022-C7C2-B49506B98C34}"/>
              </a:ext>
            </a:extLst>
          </p:cNvPr>
          <p:cNvSpPr>
            <a:spLocks noGrp="1"/>
          </p:cNvSpPr>
          <p:nvPr>
            <p:ph idx="10"/>
          </p:nvPr>
        </p:nvSpPr>
        <p:spPr>
          <a:xfrm>
            <a:off x="6671733" y="1882775"/>
            <a:ext cx="4682067" cy="3539067"/>
          </a:xfrm>
          <a:prstGeom prst="rect">
            <a:avLst/>
          </a:prstGeom>
        </p:spPr>
        <p:txBody>
          <a:bodyPr/>
          <a:lstStyle>
            <a:lvl1pPr>
              <a:defRPr b="0" i="0">
                <a:latin typeface="RijksoverheidSansHeading" panose="020B0503040202060203" pitchFamily="34" charset="77"/>
              </a:defRPr>
            </a:lvl1pPr>
            <a:lvl2pPr>
              <a:defRPr b="0" i="0">
                <a:latin typeface="RijksoverheidSansHeading" panose="020B0503040202060203" pitchFamily="34" charset="77"/>
              </a:defRPr>
            </a:lvl2pPr>
            <a:lvl3pPr>
              <a:defRPr b="0" i="0">
                <a:latin typeface="RijksoverheidSansHeading" panose="020B0503040202060203" pitchFamily="34" charset="77"/>
              </a:defRPr>
            </a:lvl3pPr>
            <a:lvl4pPr>
              <a:defRPr b="0" i="0">
                <a:latin typeface="RijksoverheidSansHeading" panose="020B0503040202060203" pitchFamily="34" charset="77"/>
              </a:defRPr>
            </a:lvl4pPr>
            <a:lvl5pPr>
              <a:defRPr b="0" i="0">
                <a:latin typeface="RijksoverheidSansHeading" panose="020B0503040202060203" pitchFamily="34"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3" name="Afbeelding 2">
            <a:extLst>
              <a:ext uri="{FF2B5EF4-FFF2-40B4-BE49-F238E27FC236}">
                <a16:creationId xmlns:a16="http://schemas.microsoft.com/office/drawing/2014/main" id="{4C3C404D-CBFE-FD60-BEA2-1DD590FEF51E}"/>
              </a:ext>
            </a:extLst>
          </p:cNvPr>
          <p:cNvPicPr>
            <a:picLocks noChangeAspect="1"/>
          </p:cNvPicPr>
          <p:nvPr userDrawn="1"/>
        </p:nvPicPr>
        <p:blipFill>
          <a:blip r:embed="rId2"/>
          <a:stretch>
            <a:fillRect/>
          </a:stretch>
        </p:blipFill>
        <p:spPr>
          <a:xfrm>
            <a:off x="1149347" y="1019522"/>
            <a:ext cx="4641849" cy="4805545"/>
          </a:xfrm>
          <a:prstGeom prst="rect">
            <a:avLst/>
          </a:prstGeom>
        </p:spPr>
      </p:pic>
      <p:pic>
        <p:nvPicPr>
          <p:cNvPr id="8" name="Afbeelding 7">
            <a:extLst>
              <a:ext uri="{FF2B5EF4-FFF2-40B4-BE49-F238E27FC236}">
                <a16:creationId xmlns:a16="http://schemas.microsoft.com/office/drawing/2014/main" id="{FFF63ABF-A2C9-D17F-2F82-F043F563535C}"/>
              </a:ext>
            </a:extLst>
          </p:cNvPr>
          <p:cNvPicPr>
            <a:picLocks noChangeAspect="1"/>
          </p:cNvPicPr>
          <p:nvPr userDrawn="1"/>
        </p:nvPicPr>
        <p:blipFill>
          <a:blip r:embed="rId3"/>
          <a:stretch>
            <a:fillRect/>
          </a:stretch>
        </p:blipFill>
        <p:spPr>
          <a:xfrm>
            <a:off x="3883344" y="-536307"/>
            <a:ext cx="4425312" cy="1915655"/>
          </a:xfrm>
          <a:prstGeom prst="rect">
            <a:avLst/>
          </a:prstGeom>
        </p:spPr>
      </p:pic>
      <p:pic>
        <p:nvPicPr>
          <p:cNvPr id="10" name="Afbeelding 9">
            <a:extLst>
              <a:ext uri="{FF2B5EF4-FFF2-40B4-BE49-F238E27FC236}">
                <a16:creationId xmlns:a16="http://schemas.microsoft.com/office/drawing/2014/main" id="{C49D34F9-38B1-4C91-7949-F95A1D055D3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221493" y="5913394"/>
            <a:ext cx="879272" cy="914645"/>
          </a:xfrm>
          <a:prstGeom prst="rect">
            <a:avLst/>
          </a:prstGeom>
        </p:spPr>
      </p:pic>
    </p:spTree>
    <p:extLst>
      <p:ext uri="{BB962C8B-B14F-4D97-AF65-F5344CB8AC3E}">
        <p14:creationId xmlns:p14="http://schemas.microsoft.com/office/powerpoint/2010/main" val="26348687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eldia 01 Oranje">
    <p:bg>
      <p:bgRef idx="1001">
        <a:schemeClr val="bg2"/>
      </p:bgRef>
    </p:bg>
    <p:spTree>
      <p:nvGrpSpPr>
        <p:cNvPr id="1" name=""/>
        <p:cNvGrpSpPr/>
        <p:nvPr/>
      </p:nvGrpSpPr>
      <p:grpSpPr>
        <a:xfrm>
          <a:off x="0" y="0"/>
          <a:ext cx="0" cy="0"/>
          <a:chOff x="0" y="0"/>
          <a:chExt cx="0" cy="0"/>
        </a:xfrm>
      </p:grpSpPr>
      <p:sp>
        <p:nvSpPr>
          <p:cNvPr id="11" name="Ondertitel 2"/>
          <p:cNvSpPr>
            <a:spLocks noGrp="1"/>
          </p:cNvSpPr>
          <p:nvPr>
            <p:ph type="subTitle" idx="1"/>
          </p:nvPr>
        </p:nvSpPr>
        <p:spPr>
          <a:xfrm>
            <a:off x="630000" y="3960000"/>
            <a:ext cx="5376000" cy="1144098"/>
          </a:xfrm>
        </p:spPr>
        <p:txBody>
          <a:bodyPr lIns="90000" tIns="468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12" name="Tijdelijke aanduiding voor datum 8"/>
          <p:cNvSpPr>
            <a:spLocks noGrp="1"/>
          </p:cNvSpPr>
          <p:nvPr>
            <p:ph type="dt" sz="half" idx="10"/>
          </p:nvPr>
        </p:nvSpPr>
        <p:spPr>
          <a:xfrm>
            <a:off x="630000" y="6480000"/>
            <a:ext cx="2160000" cy="378000"/>
          </a:xfrm>
        </p:spPr>
        <p:txBody>
          <a:bodyPr/>
          <a:lstStyle>
            <a:lvl1pPr>
              <a:defRPr>
                <a:solidFill>
                  <a:schemeClr val="tx2"/>
                </a:solidFill>
              </a:defRPr>
            </a:lvl1pPr>
          </a:lstStyle>
          <a:p>
            <a:endParaRPr lang="nl-NL" dirty="0"/>
          </a:p>
        </p:txBody>
      </p:sp>
      <p:sp>
        <p:nvSpPr>
          <p:cNvPr id="16" name="Titel 1"/>
          <p:cNvSpPr>
            <a:spLocks noGrp="1"/>
          </p:cNvSpPr>
          <p:nvPr>
            <p:ph type="title"/>
          </p:nvPr>
        </p:nvSpPr>
        <p:spPr>
          <a:xfrm>
            <a:off x="630000" y="1620000"/>
            <a:ext cx="10928588" cy="1800000"/>
          </a:xfrm>
        </p:spPr>
        <p:txBody>
          <a:bodyPr anchor="t" anchorCtr="0">
            <a:normAutofit/>
          </a:bodyPr>
          <a:lstStyle>
            <a:lvl1pPr algn="l">
              <a:defRPr sz="4800" b="0">
                <a:solidFill>
                  <a:schemeClr val="tx1"/>
                </a:solidFill>
              </a:defRPr>
            </a:lvl1pPr>
          </a:lstStyle>
          <a:p>
            <a:r>
              <a:rPr lang="nl-NL" dirty="0"/>
              <a:t>Klikken om de titelstijl van het model te bewerken</a:t>
            </a:r>
          </a:p>
        </p:txBody>
      </p:sp>
      <p:grpSp>
        <p:nvGrpSpPr>
          <p:cNvPr id="3" name="Groeperen 2"/>
          <p:cNvGrpSpPr/>
          <p:nvPr userDrawn="1"/>
        </p:nvGrpSpPr>
        <p:grpSpPr>
          <a:xfrm>
            <a:off x="0" y="0"/>
            <a:ext cx="12192000" cy="1682496"/>
            <a:chOff x="0" y="0"/>
            <a:chExt cx="12192000" cy="1682496"/>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2" name="Rechthoek 1"/>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203595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eldia 02 Wit">
    <p:bg>
      <p:bgPr>
        <a:solidFill>
          <a:schemeClr val="tx1"/>
        </a:solidFill>
        <a:effectLst/>
      </p:bgPr>
    </p:bg>
    <p:spTree>
      <p:nvGrpSpPr>
        <p:cNvPr id="1" name=""/>
        <p:cNvGrpSpPr/>
        <p:nvPr/>
      </p:nvGrpSpPr>
      <p:grpSpPr>
        <a:xfrm>
          <a:off x="0" y="0"/>
          <a:ext cx="0" cy="0"/>
          <a:chOff x="0" y="0"/>
          <a:chExt cx="0" cy="0"/>
        </a:xfrm>
      </p:grpSpPr>
      <p:sp>
        <p:nvSpPr>
          <p:cNvPr id="11" name="Ondertitel 2"/>
          <p:cNvSpPr>
            <a:spLocks noGrp="1"/>
          </p:cNvSpPr>
          <p:nvPr>
            <p:ph type="subTitle" idx="1"/>
          </p:nvPr>
        </p:nvSpPr>
        <p:spPr>
          <a:xfrm>
            <a:off x="630000" y="3960000"/>
            <a:ext cx="5376000" cy="1144098"/>
          </a:xfrm>
        </p:spPr>
        <p:txBody>
          <a:bodyPr lIns="90000" tIns="468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12" name="Tijdelijke aanduiding voor datum 8"/>
          <p:cNvSpPr>
            <a:spLocks noGrp="1"/>
          </p:cNvSpPr>
          <p:nvPr>
            <p:ph type="dt" sz="half" idx="10"/>
          </p:nvPr>
        </p:nvSpPr>
        <p:spPr>
          <a:xfrm>
            <a:off x="630000" y="6480000"/>
            <a:ext cx="2160000" cy="378000"/>
          </a:xfrm>
        </p:spPr>
        <p:txBody>
          <a:bodyPr/>
          <a:lstStyle>
            <a:lvl1pPr>
              <a:defRPr>
                <a:solidFill>
                  <a:schemeClr val="bg1"/>
                </a:solidFill>
              </a:defRPr>
            </a:lvl1pPr>
          </a:lstStyle>
          <a:p>
            <a:endParaRPr lang="nl-NL" dirty="0"/>
          </a:p>
        </p:txBody>
      </p:sp>
      <p:sp>
        <p:nvSpPr>
          <p:cNvPr id="16" name="Titel 1"/>
          <p:cNvSpPr>
            <a:spLocks noGrp="1"/>
          </p:cNvSpPr>
          <p:nvPr>
            <p:ph type="title"/>
          </p:nvPr>
        </p:nvSpPr>
        <p:spPr>
          <a:xfrm>
            <a:off x="630000" y="1620000"/>
            <a:ext cx="10928588" cy="1800000"/>
          </a:xfrm>
        </p:spPr>
        <p:txBody>
          <a:bodyPr anchor="t" anchorCtr="0">
            <a:normAutofit/>
          </a:bodyPr>
          <a:lstStyle>
            <a:lvl1pPr algn="l">
              <a:defRPr sz="4800" b="0">
                <a:solidFill>
                  <a:schemeClr val="bg2"/>
                </a:solidFill>
              </a:defRPr>
            </a:lvl1pPr>
          </a:lstStyle>
          <a:p>
            <a:r>
              <a:rPr lang="nl-NL" dirty="0"/>
              <a:t>Klikken om de titelstijl van het model te bewerken</a:t>
            </a:r>
          </a:p>
        </p:txBody>
      </p:sp>
      <p:grpSp>
        <p:nvGrpSpPr>
          <p:cNvPr id="6" name="Groeperen 5"/>
          <p:cNvGrpSpPr/>
          <p:nvPr userDrawn="1"/>
        </p:nvGrpSpPr>
        <p:grpSpPr>
          <a:xfrm>
            <a:off x="0" y="0"/>
            <a:ext cx="12192000" cy="1682496"/>
            <a:chOff x="0" y="0"/>
            <a:chExt cx="12192000" cy="1682496"/>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8" name="Rechthoek 7"/>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8550350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eldia 03 Beeld (donk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Ondertitel 2"/>
          <p:cNvSpPr>
            <a:spLocks noGrp="1"/>
          </p:cNvSpPr>
          <p:nvPr>
            <p:ph type="subTitle" idx="1"/>
          </p:nvPr>
        </p:nvSpPr>
        <p:spPr>
          <a:xfrm>
            <a:off x="630000" y="3960000"/>
            <a:ext cx="5376000" cy="1144098"/>
          </a:xfrm>
        </p:spPr>
        <p:txBody>
          <a:bodyPr lIns="90000" tIns="468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12" name="Tijdelijke aanduiding voor datum 8"/>
          <p:cNvSpPr>
            <a:spLocks noGrp="1"/>
          </p:cNvSpPr>
          <p:nvPr>
            <p:ph type="dt" sz="half" idx="10"/>
          </p:nvPr>
        </p:nvSpPr>
        <p:spPr>
          <a:xfrm>
            <a:off x="630000" y="6480000"/>
            <a:ext cx="2160000" cy="378000"/>
          </a:xfrm>
        </p:spPr>
        <p:txBody>
          <a:bodyPr/>
          <a:lstStyle>
            <a:lvl1pPr>
              <a:defRPr>
                <a:solidFill>
                  <a:schemeClr val="tx2"/>
                </a:solidFill>
              </a:defRPr>
            </a:lvl1pPr>
          </a:lstStyle>
          <a:p>
            <a:endParaRPr lang="nl-NL" dirty="0"/>
          </a:p>
        </p:txBody>
      </p:sp>
      <p:sp>
        <p:nvSpPr>
          <p:cNvPr id="16" name="Titel 1"/>
          <p:cNvSpPr>
            <a:spLocks noGrp="1"/>
          </p:cNvSpPr>
          <p:nvPr>
            <p:ph type="title"/>
          </p:nvPr>
        </p:nvSpPr>
        <p:spPr>
          <a:xfrm>
            <a:off x="630000" y="1620000"/>
            <a:ext cx="10928588" cy="1800000"/>
          </a:xfrm>
        </p:spPr>
        <p:txBody>
          <a:bodyPr anchor="t" anchorCtr="0">
            <a:normAutofit/>
          </a:bodyPr>
          <a:lstStyle>
            <a:lvl1pPr algn="l">
              <a:defRPr sz="4800" b="0">
                <a:solidFill>
                  <a:schemeClr val="tx1"/>
                </a:solidFill>
              </a:defRPr>
            </a:lvl1pPr>
          </a:lstStyle>
          <a:p>
            <a:r>
              <a:rPr lang="nl-NL" dirty="0"/>
              <a:t>Klikken om de titelstijl van het model te bewerken</a:t>
            </a:r>
          </a:p>
        </p:txBody>
      </p:sp>
      <p:grpSp>
        <p:nvGrpSpPr>
          <p:cNvPr id="6" name="Groeperen 5"/>
          <p:cNvGrpSpPr/>
          <p:nvPr userDrawn="1"/>
        </p:nvGrpSpPr>
        <p:grpSpPr>
          <a:xfrm>
            <a:off x="0" y="0"/>
            <a:ext cx="12192000" cy="1682496"/>
            <a:chOff x="0" y="0"/>
            <a:chExt cx="12192000" cy="1682496"/>
          </a:xfrm>
        </p:grpSpPr>
        <p:pic>
          <p:nvPicPr>
            <p:cNvPr id="7" name="Afbeelding 6"/>
            <p:cNvPicPr>
              <a:picLocks noChangeAspect="1"/>
            </p:cNvPicPr>
            <p:nvPr userDrawn="1"/>
          </p:nvPicPr>
          <p:blipFill rotWithShape="1">
            <a:blip r:embed="rId3"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8" name="Rechthoek 7"/>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8614966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eldia 04 Beeld (licht)">
    <p:bg>
      <p:bgPr>
        <a:solidFill>
          <a:schemeClr val="tx1"/>
        </a:solidFill>
        <a:effectLst/>
      </p:bgPr>
    </p:bg>
    <p:spTree>
      <p:nvGrpSpPr>
        <p:cNvPr id="1" name=""/>
        <p:cNvGrpSpPr/>
        <p:nvPr/>
      </p:nvGrpSpPr>
      <p:grpSpPr>
        <a:xfrm>
          <a:off x="0" y="0"/>
          <a:ext cx="0" cy="0"/>
          <a:chOff x="0" y="0"/>
          <a:chExt cx="0" cy="0"/>
        </a:xfrm>
      </p:grpSpPr>
      <p:sp>
        <p:nvSpPr>
          <p:cNvPr id="11" name="Ondertitel 2"/>
          <p:cNvSpPr>
            <a:spLocks noGrp="1"/>
          </p:cNvSpPr>
          <p:nvPr>
            <p:ph type="subTitle" idx="1"/>
          </p:nvPr>
        </p:nvSpPr>
        <p:spPr>
          <a:xfrm>
            <a:off x="630000" y="3960000"/>
            <a:ext cx="5376000" cy="1144098"/>
          </a:xfrm>
        </p:spPr>
        <p:txBody>
          <a:bodyPr lIns="90000" tIns="46800" rIns="9000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12" name="Tijdelijke aanduiding voor datum 8"/>
          <p:cNvSpPr>
            <a:spLocks noGrp="1"/>
          </p:cNvSpPr>
          <p:nvPr>
            <p:ph type="dt" sz="half" idx="10"/>
          </p:nvPr>
        </p:nvSpPr>
        <p:spPr>
          <a:xfrm>
            <a:off x="630000" y="6480000"/>
            <a:ext cx="2160000" cy="378000"/>
          </a:xfrm>
        </p:spPr>
        <p:txBody>
          <a:bodyPr/>
          <a:lstStyle>
            <a:lvl1pPr>
              <a:defRPr>
                <a:solidFill>
                  <a:schemeClr val="bg1"/>
                </a:solidFill>
              </a:defRPr>
            </a:lvl1pPr>
          </a:lstStyle>
          <a:p>
            <a:endParaRPr lang="nl-NL" dirty="0"/>
          </a:p>
        </p:txBody>
      </p:sp>
      <p:sp>
        <p:nvSpPr>
          <p:cNvPr id="16" name="Titel 1"/>
          <p:cNvSpPr>
            <a:spLocks noGrp="1"/>
          </p:cNvSpPr>
          <p:nvPr>
            <p:ph type="title"/>
          </p:nvPr>
        </p:nvSpPr>
        <p:spPr>
          <a:xfrm>
            <a:off x="630000" y="1620000"/>
            <a:ext cx="10928588" cy="1800000"/>
          </a:xfrm>
        </p:spPr>
        <p:txBody>
          <a:bodyPr anchor="t" anchorCtr="0">
            <a:normAutofit/>
          </a:bodyPr>
          <a:lstStyle>
            <a:lvl1pPr algn="l">
              <a:defRPr sz="4800" b="0">
                <a:solidFill>
                  <a:schemeClr val="bg1"/>
                </a:solidFill>
              </a:defRPr>
            </a:lvl1pPr>
          </a:lstStyle>
          <a:p>
            <a:r>
              <a:rPr lang="nl-NL" dirty="0"/>
              <a:t>Klikken om de titelstijl van het model te bewerken</a:t>
            </a:r>
          </a:p>
        </p:txBody>
      </p:sp>
      <p:grpSp>
        <p:nvGrpSpPr>
          <p:cNvPr id="6" name="Groeperen 5"/>
          <p:cNvGrpSpPr/>
          <p:nvPr userDrawn="1"/>
        </p:nvGrpSpPr>
        <p:grpSpPr>
          <a:xfrm>
            <a:off x="0" y="0"/>
            <a:ext cx="12192000" cy="1682496"/>
            <a:chOff x="0" y="0"/>
            <a:chExt cx="12192000" cy="1682496"/>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8" name="Rechthoek 7"/>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3387641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Hoofdstukdia 01 Oranj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5000" y="1079999"/>
            <a:ext cx="10923588" cy="2160000"/>
          </a:xfrm>
        </p:spPr>
        <p:txBody>
          <a:bodyPr/>
          <a:lstStyle>
            <a:lvl1pPr>
              <a:defRPr>
                <a:solidFill>
                  <a:schemeClr val="bg1"/>
                </a:solidFill>
              </a:defRPr>
            </a:lvl1pPr>
          </a:lstStyle>
          <a:p>
            <a:r>
              <a:rPr lang="nl-NL" dirty="0"/>
              <a:t>Klikken om de titelstijl van het model te bewerken</a:t>
            </a:r>
          </a:p>
        </p:txBody>
      </p:sp>
      <p:sp>
        <p:nvSpPr>
          <p:cNvPr id="12" name="Tijdelijke aanduiding voor datum 11"/>
          <p:cNvSpPr>
            <a:spLocks noGrp="1"/>
          </p:cNvSpPr>
          <p:nvPr>
            <p:ph type="dt" sz="half" idx="10"/>
          </p:nvPr>
        </p:nvSpPr>
        <p:spPr/>
        <p:txBody>
          <a:bodyPr/>
          <a:lstStyle>
            <a:lvl1pPr>
              <a:defRPr>
                <a:solidFill>
                  <a:schemeClr val="bg1"/>
                </a:solidFill>
              </a:defRPr>
            </a:lvl1pPr>
          </a:lstStyle>
          <a:p>
            <a:endParaRPr lang="nl-NL" dirty="0"/>
          </a:p>
        </p:txBody>
      </p:sp>
      <p:sp>
        <p:nvSpPr>
          <p:cNvPr id="13" name="Tijdelijke aanduiding voor voettekst 12"/>
          <p:cNvSpPr>
            <a:spLocks noGrp="1"/>
          </p:cNvSpPr>
          <p:nvPr>
            <p:ph type="ftr" sz="quarter" idx="11"/>
          </p:nvPr>
        </p:nvSpPr>
        <p:spPr/>
        <p:txBody>
          <a:bodyPr/>
          <a:lstStyle>
            <a:lvl1pPr>
              <a:defRPr>
                <a:solidFill>
                  <a:schemeClr val="bg1"/>
                </a:solidFill>
              </a:defRPr>
            </a:lvl1pPr>
          </a:lstStyle>
          <a:p>
            <a:r>
              <a:rPr lang="nl-NL"/>
              <a:t>Geweld hoort nergens thuis, nationale meerjaren aanpak huiselijk geweld en kindermishandeling</a:t>
            </a:r>
            <a:endParaRPr lang="nl-NL" dirty="0"/>
          </a:p>
        </p:txBody>
      </p:sp>
      <p:sp>
        <p:nvSpPr>
          <p:cNvPr id="14" name="Tijdelijke aanduiding voor dianummer 13"/>
          <p:cNvSpPr>
            <a:spLocks noGrp="1"/>
          </p:cNvSpPr>
          <p:nvPr>
            <p:ph type="sldNum" sz="quarter" idx="12"/>
          </p:nvPr>
        </p:nvSpPr>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422316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Hoofdstukdia 02 Wit">
    <p:spTree>
      <p:nvGrpSpPr>
        <p:cNvPr id="1" name=""/>
        <p:cNvGrpSpPr/>
        <p:nvPr/>
      </p:nvGrpSpPr>
      <p:grpSpPr>
        <a:xfrm>
          <a:off x="0" y="0"/>
          <a:ext cx="0" cy="0"/>
          <a:chOff x="0" y="0"/>
          <a:chExt cx="0" cy="0"/>
        </a:xfrm>
      </p:grpSpPr>
      <p:sp>
        <p:nvSpPr>
          <p:cNvPr id="2" name="Titel 1"/>
          <p:cNvSpPr>
            <a:spLocks noGrp="1"/>
          </p:cNvSpPr>
          <p:nvPr>
            <p:ph type="title"/>
          </p:nvPr>
        </p:nvSpPr>
        <p:spPr>
          <a:xfrm>
            <a:off x="635000" y="1079999"/>
            <a:ext cx="10923588" cy="2160000"/>
          </a:xfrm>
        </p:spPr>
        <p:txBody>
          <a:bodyPr/>
          <a:lstStyle/>
          <a:p>
            <a:r>
              <a:rPr lang="nl-NL" dirty="0"/>
              <a:t>Klikken om de titelstijl van het model te bewerken</a:t>
            </a:r>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r>
              <a:rPr lang="nl-NL"/>
              <a:t>Geweld hoort nergens thuis, nationale meerjaren aanpak huiselijk geweld en kindermishandeling</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971738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Hoofdstukdia 03 Beeld (donk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5000" y="1080000"/>
            <a:ext cx="10923588" cy="2160000"/>
          </a:xfrm>
        </p:spPr>
        <p:txBody>
          <a:bodyPr/>
          <a:lstStyle>
            <a:lvl1pPr>
              <a:defRPr>
                <a:solidFill>
                  <a:schemeClr val="bg1"/>
                </a:solidFill>
              </a:defRPr>
            </a:lvl1pPr>
          </a:lstStyle>
          <a:p>
            <a:r>
              <a:rPr lang="nl-NL" dirty="0"/>
              <a:t>Klikken om de titelstijl van het model te bewerken</a:t>
            </a:r>
          </a:p>
        </p:txBody>
      </p:sp>
      <p:sp>
        <p:nvSpPr>
          <p:cNvPr id="12" name="Tijdelijke aanduiding voor datum 11"/>
          <p:cNvSpPr>
            <a:spLocks noGrp="1"/>
          </p:cNvSpPr>
          <p:nvPr>
            <p:ph type="dt" sz="half" idx="10"/>
          </p:nvPr>
        </p:nvSpPr>
        <p:spPr/>
        <p:txBody>
          <a:bodyPr/>
          <a:lstStyle>
            <a:lvl1pPr>
              <a:defRPr>
                <a:solidFill>
                  <a:schemeClr val="bg1"/>
                </a:solidFill>
              </a:defRPr>
            </a:lvl1pPr>
          </a:lstStyle>
          <a:p>
            <a:endParaRPr lang="nl-NL" dirty="0"/>
          </a:p>
        </p:txBody>
      </p:sp>
      <p:sp>
        <p:nvSpPr>
          <p:cNvPr id="13" name="Tijdelijke aanduiding voor voettekst 12"/>
          <p:cNvSpPr>
            <a:spLocks noGrp="1"/>
          </p:cNvSpPr>
          <p:nvPr>
            <p:ph type="ftr" sz="quarter" idx="11"/>
          </p:nvPr>
        </p:nvSpPr>
        <p:spPr/>
        <p:txBody>
          <a:bodyPr/>
          <a:lstStyle>
            <a:lvl1pPr>
              <a:defRPr>
                <a:solidFill>
                  <a:schemeClr val="bg1"/>
                </a:solidFill>
              </a:defRPr>
            </a:lvl1pPr>
          </a:lstStyle>
          <a:p>
            <a:r>
              <a:rPr lang="nl-NL"/>
              <a:t>Geweld hoort nergens thuis, nationale meerjaren aanpak huiselijk geweld en kindermishandeling</a:t>
            </a:r>
            <a:endParaRPr lang="nl-NL" dirty="0"/>
          </a:p>
        </p:txBody>
      </p:sp>
      <p:sp>
        <p:nvSpPr>
          <p:cNvPr id="14" name="Tijdelijke aanduiding voor dianummer 13"/>
          <p:cNvSpPr>
            <a:spLocks noGrp="1"/>
          </p:cNvSpPr>
          <p:nvPr>
            <p:ph type="sldNum" sz="quarter" idx="12"/>
          </p:nvPr>
        </p:nvSpPr>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1214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CEC58-2CDE-FAA6-0AF5-43617343743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87495A1-D7B2-2E02-9DB9-61CBC890E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597E1DB-9631-3193-4C1F-979472997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E85EAE-C13F-233A-1B92-5ADF7E32BDBA}"/>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6" name="Tijdelijke aanduiding voor voettekst 5">
            <a:extLst>
              <a:ext uri="{FF2B5EF4-FFF2-40B4-BE49-F238E27FC236}">
                <a16:creationId xmlns:a16="http://schemas.microsoft.com/office/drawing/2014/main" id="{20EBEE63-411A-EA8A-4104-CB19E6B0A8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20674F1-E7FF-6AE7-DBE7-D9174D032CC2}"/>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2072319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Hoofdstukdia 04 Beeld (lich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5000" y="1079999"/>
            <a:ext cx="10922400" cy="2160000"/>
          </a:xfrm>
        </p:spPr>
        <p:txBody>
          <a:bodyPr/>
          <a:lstStyle>
            <a:lvl1pPr>
              <a:defRPr>
                <a:solidFill>
                  <a:schemeClr val="tx1"/>
                </a:solidFill>
              </a:defRPr>
            </a:lvl1pPr>
          </a:lstStyle>
          <a:p>
            <a:r>
              <a:rPr lang="nl-NL" dirty="0"/>
              <a:t>Klikken om de titelstijl van het model te bewerken</a:t>
            </a:r>
          </a:p>
        </p:txBody>
      </p:sp>
      <p:sp>
        <p:nvSpPr>
          <p:cNvPr id="12" name="Tijdelijke aanduiding voor datum 11"/>
          <p:cNvSpPr>
            <a:spLocks noGrp="1"/>
          </p:cNvSpPr>
          <p:nvPr>
            <p:ph type="dt" sz="half" idx="10"/>
          </p:nvPr>
        </p:nvSpPr>
        <p:spPr/>
        <p:txBody>
          <a:bodyPr/>
          <a:lstStyle>
            <a:lvl1pPr>
              <a:defRPr>
                <a:solidFill>
                  <a:schemeClr val="tx1"/>
                </a:solidFill>
              </a:defRPr>
            </a:lvl1pPr>
          </a:lstStyle>
          <a:p>
            <a:endParaRPr lang="nl-NL" dirty="0"/>
          </a:p>
        </p:txBody>
      </p:sp>
      <p:sp>
        <p:nvSpPr>
          <p:cNvPr id="13" name="Tijdelijke aanduiding voor voettekst 12"/>
          <p:cNvSpPr>
            <a:spLocks noGrp="1"/>
          </p:cNvSpPr>
          <p:nvPr>
            <p:ph type="ftr" sz="quarter" idx="11"/>
          </p:nvPr>
        </p:nvSpPr>
        <p:spPr/>
        <p:txBody>
          <a:bodyPr/>
          <a:lstStyle>
            <a:lvl1pPr>
              <a:defRPr>
                <a:solidFill>
                  <a:schemeClr val="tx1"/>
                </a:solidFill>
              </a:defRPr>
            </a:lvl1pPr>
          </a:lstStyle>
          <a:p>
            <a:r>
              <a:rPr lang="nl-NL"/>
              <a:t>Geweld hoort nergens thuis, nationale meerjaren aanpak huiselijk geweld en kindermishandeling</a:t>
            </a:r>
            <a:endParaRPr lang="nl-NL" dirty="0"/>
          </a:p>
        </p:txBody>
      </p:sp>
      <p:sp>
        <p:nvSpPr>
          <p:cNvPr id="14" name="Tijdelijke aanduiding voor dianummer 13"/>
          <p:cNvSpPr>
            <a:spLocks noGrp="1"/>
          </p:cNvSpPr>
          <p:nvPr>
            <p:ph type="sldNum" sz="quarter" idx="12"/>
          </p:nvPr>
        </p:nvSpPr>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6296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Hoofdstukdia 05 Extra kleur">
    <p:bg>
      <p:bgPr>
        <a:solidFill>
          <a:srgbClr val="8FCAE7"/>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5000" y="1079999"/>
            <a:ext cx="10923588" cy="2160000"/>
          </a:xfrm>
        </p:spPr>
        <p:txBody>
          <a:bodyPr/>
          <a:lstStyle>
            <a:lvl1pPr>
              <a:defRPr>
                <a:solidFill>
                  <a:schemeClr val="tx1"/>
                </a:solidFill>
              </a:defRPr>
            </a:lvl1pPr>
          </a:lstStyle>
          <a:p>
            <a:r>
              <a:rPr lang="nl-NL" dirty="0"/>
              <a:t>Klikken om de titelstijl van het model te bewerken</a:t>
            </a:r>
          </a:p>
        </p:txBody>
      </p:sp>
      <p:sp>
        <p:nvSpPr>
          <p:cNvPr id="12" name="Tijdelijke aanduiding voor datum 11"/>
          <p:cNvSpPr>
            <a:spLocks noGrp="1"/>
          </p:cNvSpPr>
          <p:nvPr>
            <p:ph type="dt" sz="half" idx="10"/>
          </p:nvPr>
        </p:nvSpPr>
        <p:spPr/>
        <p:txBody>
          <a:bodyPr/>
          <a:lstStyle>
            <a:lvl1pPr>
              <a:defRPr>
                <a:solidFill>
                  <a:schemeClr val="tx1"/>
                </a:solidFill>
              </a:defRPr>
            </a:lvl1pPr>
          </a:lstStyle>
          <a:p>
            <a:endParaRPr lang="nl-NL" dirty="0"/>
          </a:p>
        </p:txBody>
      </p:sp>
      <p:sp>
        <p:nvSpPr>
          <p:cNvPr id="13" name="Tijdelijke aanduiding voor voettekst 12"/>
          <p:cNvSpPr>
            <a:spLocks noGrp="1"/>
          </p:cNvSpPr>
          <p:nvPr>
            <p:ph type="ftr" sz="quarter" idx="11"/>
          </p:nvPr>
        </p:nvSpPr>
        <p:spPr/>
        <p:txBody>
          <a:bodyPr/>
          <a:lstStyle>
            <a:lvl1pPr>
              <a:defRPr>
                <a:solidFill>
                  <a:schemeClr val="tx1"/>
                </a:solidFill>
              </a:defRPr>
            </a:lvl1pPr>
          </a:lstStyle>
          <a:p>
            <a:r>
              <a:rPr lang="nl-NL"/>
              <a:t>Geweld hoort nergens thuis, nationale meerjaren aanpak huiselijk geweld en kindermishandeling</a:t>
            </a:r>
            <a:endParaRPr lang="nl-NL" dirty="0"/>
          </a:p>
        </p:txBody>
      </p:sp>
      <p:sp>
        <p:nvSpPr>
          <p:cNvPr id="14" name="Tijdelijke aanduiding voor dianummer 13"/>
          <p:cNvSpPr>
            <a:spLocks noGrp="1"/>
          </p:cNvSpPr>
          <p:nvPr>
            <p:ph type="sldNum" sz="quarter" idx="12"/>
          </p:nvPr>
        </p:nvSpPr>
        <p:spPr/>
        <p:txBody>
          <a:bodyPr/>
          <a:lstStyle>
            <a:lvl1pPr>
              <a:defRPr>
                <a:solidFill>
                  <a:schemeClr val="tx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413075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dia 01 (1 kolom)">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dirty="0"/>
              <a:t>Klikken om de titelstijl van het model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r>
              <a:rPr lang="nl-NL"/>
              <a:t>Geweld hoort nergens thuis, nationale meerjaren aanpak huiselijk geweld en kindermishandeling</a:t>
            </a:r>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97326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dia 02 (2 kolomm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8800"/>
            <a:ext cx="5226050" cy="39449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553199" y="2278800"/>
            <a:ext cx="5004000" cy="39449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Klikken om de titelstijl van het model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r>
              <a:rPr lang="nl-NL"/>
              <a:t>Geweld hoort nergens thuis, nationale meerjaren aanpak huiselijk geweld en kindermishandeling</a:t>
            </a:r>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378878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kstdia 03 (beeld rechts)">
    <p:spTree>
      <p:nvGrpSpPr>
        <p:cNvPr id="1" name=""/>
        <p:cNvGrpSpPr/>
        <p:nvPr/>
      </p:nvGrpSpPr>
      <p:grpSpPr>
        <a:xfrm>
          <a:off x="0" y="0"/>
          <a:ext cx="0" cy="0"/>
          <a:chOff x="0" y="0"/>
          <a:chExt cx="0" cy="0"/>
        </a:xfrm>
      </p:grpSpPr>
      <p:sp>
        <p:nvSpPr>
          <p:cNvPr id="5" name="Rechthoek 4"/>
          <p:cNvSpPr/>
          <p:nvPr userDrawn="1"/>
        </p:nvSpPr>
        <p:spPr>
          <a:xfrm>
            <a:off x="1"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p:cNvSpPr>
            <a:spLocks noGrp="1"/>
          </p:cNvSpPr>
          <p:nvPr>
            <p:ph sz="half" idx="1"/>
          </p:nvPr>
        </p:nvSpPr>
        <p:spPr>
          <a:xfrm>
            <a:off x="635000" y="2278800"/>
            <a:ext cx="5226050" cy="39449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80000"/>
            <a:ext cx="5226050" cy="948047"/>
          </a:xfrm>
        </p:spPr>
        <p:txBody>
          <a:bodyPr>
            <a:normAutofit/>
          </a:bodyPr>
          <a:lstStyle>
            <a:lvl1pPr>
              <a:defRPr sz="2400"/>
            </a:lvl1pPr>
          </a:lstStyle>
          <a:p>
            <a:r>
              <a:rPr lang="nl-NL" dirty="0"/>
              <a:t>Klikken om de titelstijl van het model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r>
              <a:rPr lang="nl-NL"/>
              <a:t>Geweld hoort nergens thuis, nationale meerjaren aanpak huiselijk geweld en kindermishandeling</a:t>
            </a:r>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0"/>
            <a:ext cx="9144000" cy="1012698"/>
          </a:xfrm>
          <a:prstGeom prst="rect">
            <a:avLst/>
          </a:prstGeom>
        </p:spPr>
      </p:pic>
    </p:spTree>
    <p:extLst>
      <p:ext uri="{BB962C8B-B14F-4D97-AF65-F5344CB8AC3E}">
        <p14:creationId xmlns:p14="http://schemas.microsoft.com/office/powerpoint/2010/main" val="3107345305"/>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kstdia 04 (beeld links)">
    <p:spTree>
      <p:nvGrpSpPr>
        <p:cNvPr id="1" name=""/>
        <p:cNvGrpSpPr/>
        <p:nvPr/>
      </p:nvGrpSpPr>
      <p:grpSpPr>
        <a:xfrm>
          <a:off x="0" y="0"/>
          <a:ext cx="0" cy="0"/>
          <a:chOff x="0" y="0"/>
          <a:chExt cx="0" cy="0"/>
        </a:xfrm>
      </p:grpSpPr>
      <p:sp>
        <p:nvSpPr>
          <p:cNvPr id="8" name="Rechthoek 7"/>
          <p:cNvSpPr/>
          <p:nvPr userDrawn="1"/>
        </p:nvSpPr>
        <p:spPr>
          <a:xfrm>
            <a:off x="6096001"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3"/>
          <p:cNvSpPr>
            <a:spLocks noGrp="1"/>
          </p:cNvSpPr>
          <p:nvPr>
            <p:ph sz="half" idx="2"/>
          </p:nvPr>
        </p:nvSpPr>
        <p:spPr>
          <a:xfrm>
            <a:off x="6553199" y="2278800"/>
            <a:ext cx="5004000" cy="394493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a:xfrm>
            <a:off x="6553198" y="1080000"/>
            <a:ext cx="5005389" cy="948047"/>
          </a:xfrm>
        </p:spPr>
        <p:txBody>
          <a:bodyPr>
            <a:normAutofit/>
          </a:bodyPr>
          <a:lstStyle>
            <a:lvl1pPr>
              <a:defRPr sz="2400"/>
            </a:lvl1pPr>
          </a:lstStyle>
          <a:p>
            <a:r>
              <a:rPr lang="nl-NL" dirty="0"/>
              <a:t>Klikken om de titelstijl van het model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r>
              <a:rPr lang="nl-NL"/>
              <a:t>Geweld hoort nergens thuis, nationale meerjaren aanpak huiselijk geweld en kindermishandeling</a:t>
            </a:r>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0" y="0"/>
            <a:ext cx="9144000" cy="1012698"/>
          </a:xfrm>
          <a:prstGeom prst="rect">
            <a:avLst/>
          </a:prstGeom>
        </p:spPr>
      </p:pic>
    </p:spTree>
    <p:extLst>
      <p:ext uri="{BB962C8B-B14F-4D97-AF65-F5344CB8AC3E}">
        <p14:creationId xmlns:p14="http://schemas.microsoft.com/office/powerpoint/2010/main" val="2710818102"/>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kstdia 05 (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Klikken om de titelstijl van het model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r>
              <a:rPr lang="nl-NL"/>
              <a:t>Geweld hoort nergens thuis, nationale meerjaren aanpak huiselijk geweld en kindermishandeling</a:t>
            </a:r>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55886141"/>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eelddia 01 (met footer)">
    <p:spTree>
      <p:nvGrpSpPr>
        <p:cNvPr id="1" name=""/>
        <p:cNvGrpSpPr/>
        <p:nvPr/>
      </p:nvGrpSpPr>
      <p:grpSpPr>
        <a:xfrm>
          <a:off x="0" y="0"/>
          <a:ext cx="0" cy="0"/>
          <a:chOff x="0" y="0"/>
          <a:chExt cx="0" cy="0"/>
        </a:xfrm>
      </p:grpSpPr>
      <p:sp>
        <p:nvSpPr>
          <p:cNvPr id="25" name="Tijdelijke aanduiding voor datum 3"/>
          <p:cNvSpPr>
            <a:spLocks noGrp="1"/>
          </p:cNvSpPr>
          <p:nvPr>
            <p:ph type="dt" sz="half" idx="2"/>
          </p:nvPr>
        </p:nvSpPr>
        <p:spPr>
          <a:xfrm>
            <a:off x="630000" y="6480000"/>
            <a:ext cx="1440000" cy="378000"/>
          </a:xfrm>
          <a:prstGeom prst="rect">
            <a:avLst/>
          </a:prstGeom>
        </p:spPr>
        <p:txBody>
          <a:bodyPr vert="horz" lIns="91440" tIns="0" rIns="91440" bIns="0" rtlCol="0" anchor="ctr" anchorCtr="0"/>
          <a:lstStyle>
            <a:lvl1pPr algn="l">
              <a:defRPr sz="1050">
                <a:solidFill>
                  <a:schemeClr val="tx1"/>
                </a:solidFill>
              </a:defRPr>
            </a:lvl1pPr>
          </a:lstStyle>
          <a:p>
            <a:endParaRPr lang="nl-NL" dirty="0"/>
          </a:p>
        </p:txBody>
      </p:sp>
      <p:sp>
        <p:nvSpPr>
          <p:cNvPr id="26" name="Tijdelijke aanduiding voor voettekst 4"/>
          <p:cNvSpPr>
            <a:spLocks noGrp="1"/>
          </p:cNvSpPr>
          <p:nvPr>
            <p:ph type="ftr" sz="quarter" idx="3"/>
          </p:nvPr>
        </p:nvSpPr>
        <p:spPr>
          <a:xfrm>
            <a:off x="2520000" y="6479687"/>
            <a:ext cx="3576000" cy="378000"/>
          </a:xfrm>
          <a:prstGeom prst="rect">
            <a:avLst/>
          </a:prstGeom>
        </p:spPr>
        <p:txBody>
          <a:bodyPr vert="horz" lIns="91440" tIns="0" rIns="91440" bIns="0" rtlCol="0" anchor="ctr" anchorCtr="0"/>
          <a:lstStyle>
            <a:lvl1pPr algn="l">
              <a:defRPr sz="1050">
                <a:solidFill>
                  <a:schemeClr val="tx1"/>
                </a:solidFill>
              </a:defRPr>
            </a:lvl1pPr>
          </a:lstStyle>
          <a:p>
            <a:r>
              <a:rPr lang="nl-NL"/>
              <a:t>Geweld hoort nergens thuis, nationale meerjaren aanpak huiselijk geweld en kindermishandeling</a:t>
            </a:r>
            <a:endParaRPr lang="nl-NL" dirty="0"/>
          </a:p>
        </p:txBody>
      </p:sp>
      <p:sp>
        <p:nvSpPr>
          <p:cNvPr id="27" name="Tijdelijke aanduiding voor dianummer 5"/>
          <p:cNvSpPr>
            <a:spLocks noGrp="1"/>
          </p:cNvSpPr>
          <p:nvPr>
            <p:ph type="sldNum" sz="quarter" idx="4"/>
          </p:nvPr>
        </p:nvSpPr>
        <p:spPr>
          <a:xfrm>
            <a:off x="10838588" y="6480000"/>
            <a:ext cx="720000" cy="378000"/>
          </a:xfrm>
          <a:prstGeom prst="rect">
            <a:avLst/>
          </a:prstGeom>
        </p:spPr>
        <p:txBody>
          <a:bodyPr vert="horz" lIns="91440" tIns="0" rIns="90000" bIns="0" rtlCol="0" anchor="ctr" anchorCtr="0"/>
          <a:lstStyle>
            <a:lvl1pPr algn="r">
              <a:defRPr sz="1050">
                <a:solidFill>
                  <a:schemeClr val="tx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19750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eeldia 02 (lee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90987"/>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lotdia 01 Oranj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620000"/>
            <a:ext cx="10923588" cy="946800"/>
          </a:xfrm>
        </p:spPr>
        <p:txBody>
          <a:bodyPr anchor="t" anchorCtr="0">
            <a:normAutofit/>
          </a:bodyPr>
          <a:lstStyle>
            <a:lvl1pPr>
              <a:defRPr sz="3600">
                <a:solidFill>
                  <a:schemeClr val="tx1"/>
                </a:solidFill>
              </a:defRPr>
            </a:lvl1pPr>
          </a:lstStyle>
          <a:p>
            <a:r>
              <a:rPr lang="nl-NL" dirty="0"/>
              <a:t>Typ een afsluitende zin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Geweld hoort nergens thuis, nationale meerjaren aanpak huiselijk geweld en kindermishandeling</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grpSp>
        <p:nvGrpSpPr>
          <p:cNvPr id="9" name="Groeperen 8"/>
          <p:cNvGrpSpPr/>
          <p:nvPr userDrawn="1"/>
        </p:nvGrpSpPr>
        <p:grpSpPr>
          <a:xfrm>
            <a:off x="0" y="0"/>
            <a:ext cx="12192000" cy="1682496"/>
            <a:chOff x="0" y="0"/>
            <a:chExt cx="12192000" cy="1682496"/>
          </a:xfrm>
        </p:grpSpPr>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11" name="Rechthoek 10"/>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449132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4A535-22EA-6A1E-EFEC-2CF23849E79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C663E9D-0331-E51A-64B0-A69BC033F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43D0840-180F-80C9-8328-FA79DBEE1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BA2D4FA-07FE-6522-A85E-F5E69B22482A}"/>
              </a:ext>
            </a:extLst>
          </p:cNvPr>
          <p:cNvSpPr>
            <a:spLocks noGrp="1"/>
          </p:cNvSpPr>
          <p:nvPr>
            <p:ph type="dt" sz="half" idx="10"/>
          </p:nvPr>
        </p:nvSpPr>
        <p:spPr/>
        <p:txBody>
          <a:bodyPr/>
          <a:lstStyle/>
          <a:p>
            <a:fld id="{F5C55B3C-67D0-46DE-9A52-9FFEAAF9372D}" type="datetimeFigureOut">
              <a:rPr lang="nl-NL" smtClean="0"/>
              <a:t>23-10-2024</a:t>
            </a:fld>
            <a:endParaRPr lang="nl-NL"/>
          </a:p>
        </p:txBody>
      </p:sp>
      <p:sp>
        <p:nvSpPr>
          <p:cNvPr id="6" name="Tijdelijke aanduiding voor voettekst 5">
            <a:extLst>
              <a:ext uri="{FF2B5EF4-FFF2-40B4-BE49-F238E27FC236}">
                <a16:creationId xmlns:a16="http://schemas.microsoft.com/office/drawing/2014/main" id="{56FC60A9-4EAA-ADDF-90E4-B0766C43FA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1FC41E8-9411-4A03-21A6-8380B1594C03}"/>
              </a:ext>
            </a:extLst>
          </p:cNvPr>
          <p:cNvSpPr>
            <a:spLocks noGrp="1"/>
          </p:cNvSpPr>
          <p:nvPr>
            <p:ph type="sldNum" sz="quarter" idx="12"/>
          </p:nvPr>
        </p:nvSpPr>
        <p:spPr/>
        <p:txBody>
          <a:bodyPr/>
          <a:lstStyle/>
          <a:p>
            <a:fld id="{AF26CF4F-AF91-4BA2-9052-0B9D30268E90}" type="slidenum">
              <a:rPr lang="nl-NL" smtClean="0"/>
              <a:t>‹nr.›</a:t>
            </a:fld>
            <a:endParaRPr lang="nl-NL"/>
          </a:p>
        </p:txBody>
      </p:sp>
    </p:spTree>
    <p:extLst>
      <p:ext uri="{BB962C8B-B14F-4D97-AF65-F5344CB8AC3E}">
        <p14:creationId xmlns:p14="http://schemas.microsoft.com/office/powerpoint/2010/main" val="3449890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lotdia 02 Wit">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620000"/>
            <a:ext cx="10923588" cy="946800"/>
          </a:xfrm>
        </p:spPr>
        <p:txBody>
          <a:bodyPr anchor="t" anchorCtr="0">
            <a:normAutofit/>
          </a:bodyPr>
          <a:lstStyle>
            <a:lvl1pPr>
              <a:defRPr sz="3600">
                <a:solidFill>
                  <a:schemeClr val="bg2"/>
                </a:solidFill>
              </a:defRPr>
            </a:lvl1pPr>
          </a:lstStyle>
          <a:p>
            <a:r>
              <a:rPr lang="nl-NL" dirty="0"/>
              <a:t>Typ een afsluitende zin</a:t>
            </a:r>
          </a:p>
        </p:txBody>
      </p:sp>
      <p:sp>
        <p:nvSpPr>
          <p:cNvPr id="6" name="Tijdelijke aanduiding voor datum 5"/>
          <p:cNvSpPr>
            <a:spLocks noGrp="1"/>
          </p:cNvSpPr>
          <p:nvPr>
            <p:ph type="dt" sz="half" idx="22"/>
          </p:nvPr>
        </p:nvSpPr>
        <p:spPr/>
        <p:txBody>
          <a:bodyPr/>
          <a:lstStyle>
            <a:lvl1pPr>
              <a:defRPr>
                <a:solidFill>
                  <a:schemeClr val="bg1"/>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bg1"/>
                </a:solidFill>
              </a:defRPr>
            </a:lvl1pPr>
          </a:lstStyle>
          <a:p>
            <a:r>
              <a:rPr lang="nl-NL"/>
              <a:t>Geweld hoort nergens thuis, nationale meerjaren aanpak huiselijk geweld en kindermishandeling</a:t>
            </a:r>
            <a:endParaRPr lang="nl-NL" dirty="0"/>
          </a:p>
        </p:txBody>
      </p:sp>
      <p:sp>
        <p:nvSpPr>
          <p:cNvPr id="8" name="Tijdelijke aanduiding voor dianummer 7"/>
          <p:cNvSpPr>
            <a:spLocks noGrp="1"/>
          </p:cNvSpPr>
          <p:nvPr>
            <p:ph type="sldNum" sz="quarter" idx="24"/>
          </p:nvPr>
        </p:nvSpPr>
        <p:spPr/>
        <p:txBody>
          <a:bodyPr/>
          <a:lstStyle>
            <a:lvl1pPr>
              <a:defRPr>
                <a:solidFill>
                  <a:schemeClr val="bg1"/>
                </a:solidFill>
              </a:defRPr>
            </a:lvl1pPr>
          </a:lstStyle>
          <a:p>
            <a:fld id="{10A0A6AF-03C5-477E-939A-E28F7E7F05EA}" type="slidenum">
              <a:rPr lang="nl-NL" smtClean="0"/>
              <a:pPr/>
              <a:t>‹nr.›</a:t>
            </a:fld>
            <a:endParaRPr lang="nl-NL" dirty="0"/>
          </a:p>
        </p:txBody>
      </p:sp>
      <p:grpSp>
        <p:nvGrpSpPr>
          <p:cNvPr id="10" name="Groeperen 9"/>
          <p:cNvGrpSpPr/>
          <p:nvPr userDrawn="1"/>
        </p:nvGrpSpPr>
        <p:grpSpPr>
          <a:xfrm>
            <a:off x="0" y="0"/>
            <a:ext cx="12192000" cy="1682496"/>
            <a:chOff x="0" y="0"/>
            <a:chExt cx="12192000" cy="1682496"/>
          </a:xfrm>
        </p:grpSpPr>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12" name="Rechthoek 11"/>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034137763"/>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lotdia 03 Beeld (donke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620000"/>
            <a:ext cx="10923588" cy="946800"/>
          </a:xfrm>
        </p:spPr>
        <p:txBody>
          <a:bodyPr anchor="t" anchorCtr="0">
            <a:normAutofit/>
          </a:bodyPr>
          <a:lstStyle>
            <a:lvl1pPr>
              <a:defRPr sz="3600">
                <a:solidFill>
                  <a:schemeClr val="tx1"/>
                </a:solidFill>
              </a:defRPr>
            </a:lvl1pPr>
          </a:lstStyle>
          <a:p>
            <a:r>
              <a:rPr lang="nl-NL" dirty="0"/>
              <a:t>Typ een afsluitende zin</a:t>
            </a:r>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r>
              <a:rPr lang="nl-NL"/>
              <a:t>Geweld hoort nergens thuis, nationale meerjaren aanpak huiselijk geweld en kindermishandeling</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grpSp>
        <p:nvGrpSpPr>
          <p:cNvPr id="9" name="Groeperen 8"/>
          <p:cNvGrpSpPr/>
          <p:nvPr userDrawn="1"/>
        </p:nvGrpSpPr>
        <p:grpSpPr>
          <a:xfrm>
            <a:off x="0" y="0"/>
            <a:ext cx="12192000" cy="1682496"/>
            <a:chOff x="0" y="0"/>
            <a:chExt cx="12192000" cy="1682496"/>
          </a:xfrm>
        </p:grpSpPr>
        <p:pic>
          <p:nvPicPr>
            <p:cNvPr id="10" name="Afbeelding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11" name="Rechthoek 10"/>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93327486"/>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lotdia 04 Beeld (licht)">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620000"/>
            <a:ext cx="10923588" cy="946800"/>
          </a:xfrm>
        </p:spPr>
        <p:txBody>
          <a:bodyPr anchor="t" anchorCtr="0">
            <a:normAutofit/>
          </a:bodyPr>
          <a:lstStyle>
            <a:lvl1pPr>
              <a:defRPr sz="3600">
                <a:solidFill>
                  <a:schemeClr val="bg1"/>
                </a:solidFill>
              </a:defRPr>
            </a:lvl1pPr>
          </a:lstStyle>
          <a:p>
            <a:r>
              <a:rPr lang="nl-NL" dirty="0"/>
              <a:t>Typ een afsluitende zin</a:t>
            </a:r>
          </a:p>
        </p:txBody>
      </p:sp>
      <p:sp>
        <p:nvSpPr>
          <p:cNvPr id="6" name="Tijdelijke aanduiding voor datum 5"/>
          <p:cNvSpPr>
            <a:spLocks noGrp="1"/>
          </p:cNvSpPr>
          <p:nvPr>
            <p:ph type="dt" sz="half" idx="22"/>
          </p:nvPr>
        </p:nvSpPr>
        <p:spPr/>
        <p:txBody>
          <a:bodyPr/>
          <a:lstStyle>
            <a:lvl1pPr>
              <a:defRPr>
                <a:solidFill>
                  <a:schemeClr val="bg1"/>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bg1"/>
                </a:solidFill>
              </a:defRPr>
            </a:lvl1pPr>
          </a:lstStyle>
          <a:p>
            <a:r>
              <a:rPr lang="nl-NL"/>
              <a:t>Geweld hoort nergens thuis, nationale meerjaren aanpak huiselijk geweld en kindermishandeling</a:t>
            </a:r>
            <a:endParaRPr lang="nl-NL" dirty="0"/>
          </a:p>
        </p:txBody>
      </p:sp>
      <p:sp>
        <p:nvSpPr>
          <p:cNvPr id="8" name="Tijdelijke aanduiding voor dianummer 7"/>
          <p:cNvSpPr>
            <a:spLocks noGrp="1"/>
          </p:cNvSpPr>
          <p:nvPr>
            <p:ph type="sldNum" sz="quarter" idx="24"/>
          </p:nvPr>
        </p:nvSpPr>
        <p:spPr/>
        <p:txBody>
          <a:bodyPr/>
          <a:lstStyle>
            <a:lvl1pPr>
              <a:defRPr>
                <a:solidFill>
                  <a:schemeClr val="bg1"/>
                </a:solidFill>
              </a:defRPr>
            </a:lvl1pPr>
          </a:lstStyle>
          <a:p>
            <a:fld id="{10A0A6AF-03C5-477E-939A-E28F7E7F05EA}" type="slidenum">
              <a:rPr lang="nl-NL" smtClean="0"/>
              <a:pPr/>
              <a:t>‹nr.›</a:t>
            </a:fld>
            <a:endParaRPr lang="nl-NL" dirty="0"/>
          </a:p>
        </p:txBody>
      </p:sp>
      <p:grpSp>
        <p:nvGrpSpPr>
          <p:cNvPr id="10" name="Groeperen 9"/>
          <p:cNvGrpSpPr/>
          <p:nvPr userDrawn="1"/>
        </p:nvGrpSpPr>
        <p:grpSpPr>
          <a:xfrm>
            <a:off x="0" y="0"/>
            <a:ext cx="12192000" cy="1682496"/>
            <a:chOff x="0" y="0"/>
            <a:chExt cx="12192000" cy="1682496"/>
          </a:xfrm>
        </p:grpSpPr>
        <p:pic>
          <p:nvPicPr>
            <p:cNvPr id="11" name="Afbeelding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46855"/>
            <a:stretch/>
          </p:blipFill>
          <p:spPr>
            <a:xfrm>
              <a:off x="0" y="0"/>
              <a:ext cx="6479414" cy="1682496"/>
            </a:xfrm>
            <a:prstGeom prst="rect">
              <a:avLst/>
            </a:prstGeom>
          </p:spPr>
        </p:pic>
        <p:sp>
          <p:nvSpPr>
            <p:cNvPr id="12" name="Rechthoek 11"/>
            <p:cNvSpPr/>
            <p:nvPr userDrawn="1"/>
          </p:nvSpPr>
          <p:spPr>
            <a:xfrm>
              <a:off x="1" y="0"/>
              <a:ext cx="12191999" cy="16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027619916"/>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Slotdia 04 Beeld (lich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128792"/>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dia (1)">
    <p:spTree>
      <p:nvGrpSpPr>
        <p:cNvPr id="1" name=""/>
        <p:cNvGrpSpPr/>
        <p:nvPr/>
      </p:nvGrpSpPr>
      <p:grpSpPr>
        <a:xfrm>
          <a:off x="0" y="0"/>
          <a:ext cx="0" cy="0"/>
          <a:chOff x="0" y="0"/>
          <a:chExt cx="0" cy="0"/>
        </a:xfrm>
      </p:grpSpPr>
      <p:pic>
        <p:nvPicPr>
          <p:cNvPr id="16" name="Afbeelding 15" descr="Afbeelding met buitenshuis, kleding, gras, persoon&#10;&#10;Automatisch gegenereerde beschrijving">
            <a:extLst>
              <a:ext uri="{FF2B5EF4-FFF2-40B4-BE49-F238E27FC236}">
                <a16:creationId xmlns:a16="http://schemas.microsoft.com/office/drawing/2014/main" id="{07A8F53F-9C79-0D5B-137A-5168C21AC8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624" r="9715" b="1057"/>
          <a:stretch/>
        </p:blipFill>
        <p:spPr>
          <a:xfrm>
            <a:off x="6096000" y="1"/>
            <a:ext cx="6161152" cy="6931296"/>
          </a:xfrm>
          <a:prstGeom prst="rect">
            <a:avLst/>
          </a:prstGeom>
        </p:spPr>
      </p:pic>
      <p:sp>
        <p:nvSpPr>
          <p:cNvPr id="18" name="Titel 1">
            <a:extLst>
              <a:ext uri="{FF2B5EF4-FFF2-40B4-BE49-F238E27FC236}">
                <a16:creationId xmlns:a16="http://schemas.microsoft.com/office/drawing/2014/main" id="{2FC11C8B-A9CE-4A29-572A-B300BD4E5470}"/>
              </a:ext>
            </a:extLst>
          </p:cNvPr>
          <p:cNvSpPr>
            <a:spLocks noGrp="1"/>
          </p:cNvSpPr>
          <p:nvPr>
            <p:ph type="ctrTitle" hasCustomPrompt="1"/>
          </p:nvPr>
        </p:nvSpPr>
        <p:spPr>
          <a:xfrm>
            <a:off x="420178" y="1167756"/>
            <a:ext cx="5218771" cy="1927806"/>
          </a:xfrm>
        </p:spPr>
        <p:txBody>
          <a:bodyPr anchor="t">
            <a:normAutofit/>
          </a:bodyPr>
          <a:lstStyle>
            <a:lvl1pPr algn="l">
              <a:defRPr sz="4000">
                <a:solidFill>
                  <a:schemeClr val="tx2"/>
                </a:solidFill>
              </a:defRPr>
            </a:lvl1pPr>
          </a:lstStyle>
          <a:p>
            <a:r>
              <a:rPr lang="nl-NL" dirty="0"/>
              <a:t>Hier komt de titel van je </a:t>
            </a:r>
            <a:r>
              <a:rPr lang="nl-NL" dirty="0" err="1"/>
              <a:t>powerpoint</a:t>
            </a:r>
            <a:endParaRPr lang="nl-NL" dirty="0"/>
          </a:p>
        </p:txBody>
      </p:sp>
      <p:sp>
        <p:nvSpPr>
          <p:cNvPr id="19" name="Ondertitel 2">
            <a:extLst>
              <a:ext uri="{FF2B5EF4-FFF2-40B4-BE49-F238E27FC236}">
                <a16:creationId xmlns:a16="http://schemas.microsoft.com/office/drawing/2014/main" id="{5DE46BDF-A00D-5A27-2364-A4D317C84FBB}"/>
              </a:ext>
            </a:extLst>
          </p:cNvPr>
          <p:cNvSpPr>
            <a:spLocks noGrp="1"/>
          </p:cNvSpPr>
          <p:nvPr>
            <p:ph type="subTitle" idx="1" hasCustomPrompt="1"/>
          </p:nvPr>
        </p:nvSpPr>
        <p:spPr>
          <a:xfrm>
            <a:off x="420178" y="583537"/>
            <a:ext cx="2356624" cy="471874"/>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Datum</a:t>
            </a:r>
          </a:p>
        </p:txBody>
      </p:sp>
      <p:sp>
        <p:nvSpPr>
          <p:cNvPr id="20" name="Tijdelijke aanduiding voor tekst 11">
            <a:extLst>
              <a:ext uri="{FF2B5EF4-FFF2-40B4-BE49-F238E27FC236}">
                <a16:creationId xmlns:a16="http://schemas.microsoft.com/office/drawing/2014/main" id="{E4F15FA1-647D-9584-C1E1-987E22961118}"/>
              </a:ext>
            </a:extLst>
          </p:cNvPr>
          <p:cNvSpPr>
            <a:spLocks noGrp="1"/>
          </p:cNvSpPr>
          <p:nvPr>
            <p:ph type="body" sz="quarter" idx="11" hasCustomPrompt="1"/>
          </p:nvPr>
        </p:nvSpPr>
        <p:spPr>
          <a:xfrm>
            <a:off x="419481" y="3241612"/>
            <a:ext cx="5219700" cy="1398587"/>
          </a:xfrm>
        </p:spPr>
        <p:txBody>
          <a:bodyPr>
            <a:normAutofit/>
          </a:bodyPr>
          <a:lstStyle>
            <a:lvl1pPr marL="0" indent="0">
              <a:buNone/>
              <a:defRPr sz="2400">
                <a:solidFill>
                  <a:schemeClr val="accent2"/>
                </a:solidFill>
              </a:defRPr>
            </a:lvl1pPr>
          </a:lstStyle>
          <a:p>
            <a:pPr lvl="0"/>
            <a:r>
              <a:rPr lang="nl-NL" dirty="0"/>
              <a:t>Hier komt de ondertitel</a:t>
            </a:r>
          </a:p>
        </p:txBody>
      </p:sp>
      <p:pic>
        <p:nvPicPr>
          <p:cNvPr id="21" name="Afbeelding 20" descr="Afbeelding met Lettertype, tekst, Graphics, logo&#10;&#10;Automatisch gegenereerde beschrijving">
            <a:extLst>
              <a:ext uri="{FF2B5EF4-FFF2-40B4-BE49-F238E27FC236}">
                <a16:creationId xmlns:a16="http://schemas.microsoft.com/office/drawing/2014/main" id="{748AE5E7-5502-BACA-49CC-317DE91E0C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180" y="5281763"/>
            <a:ext cx="2432304" cy="1522662"/>
          </a:xfrm>
          <a:prstGeom prst="rect">
            <a:avLst/>
          </a:prstGeom>
        </p:spPr>
      </p:pic>
      <p:pic>
        <p:nvPicPr>
          <p:cNvPr id="3" name="Afbeelding 2" descr="Afbeelding met schermopname, kunst, Amber, licht&#10;&#10;Automatisch gegenereerde beschrijving">
            <a:extLst>
              <a:ext uri="{FF2B5EF4-FFF2-40B4-BE49-F238E27FC236}">
                <a16:creationId xmlns:a16="http://schemas.microsoft.com/office/drawing/2014/main" id="{31286418-D3A9-1840-9E66-4F76781203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214" y="5532597"/>
            <a:ext cx="948425" cy="741866"/>
          </a:xfrm>
          <a:prstGeom prst="rect">
            <a:avLst/>
          </a:prstGeom>
        </p:spPr>
      </p:pic>
    </p:spTree>
    <p:extLst>
      <p:ext uri="{BB962C8B-B14F-4D97-AF65-F5344CB8AC3E}">
        <p14:creationId xmlns:p14="http://schemas.microsoft.com/office/powerpoint/2010/main" val="833943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0111D-170D-1069-A925-9F03592B09F7}"/>
              </a:ext>
            </a:extLst>
          </p:cNvPr>
          <p:cNvSpPr>
            <a:spLocks noGrp="1"/>
          </p:cNvSpPr>
          <p:nvPr>
            <p:ph type="ctrTitle" hasCustomPrompt="1"/>
          </p:nvPr>
        </p:nvSpPr>
        <p:spPr>
          <a:xfrm>
            <a:off x="420178" y="1167756"/>
            <a:ext cx="5218771" cy="1927806"/>
          </a:xfrm>
        </p:spPr>
        <p:txBody>
          <a:bodyPr anchor="t">
            <a:normAutofit/>
          </a:bodyPr>
          <a:lstStyle>
            <a:lvl1pPr algn="l">
              <a:defRPr sz="4000">
                <a:solidFill>
                  <a:schemeClr val="tx2"/>
                </a:solidFill>
              </a:defRPr>
            </a:lvl1pPr>
          </a:lstStyle>
          <a:p>
            <a:r>
              <a:rPr lang="nl-NL" dirty="0"/>
              <a:t>Hier komt de titel van je </a:t>
            </a:r>
            <a:r>
              <a:rPr lang="nl-NL" dirty="0" err="1"/>
              <a:t>powerpoint</a:t>
            </a:r>
            <a:endParaRPr lang="nl-NL" dirty="0"/>
          </a:p>
        </p:txBody>
      </p:sp>
      <p:sp>
        <p:nvSpPr>
          <p:cNvPr id="3" name="Ondertitel 2">
            <a:extLst>
              <a:ext uri="{FF2B5EF4-FFF2-40B4-BE49-F238E27FC236}">
                <a16:creationId xmlns:a16="http://schemas.microsoft.com/office/drawing/2014/main" id="{ABBF7771-D5D6-9F5E-BEA4-E6D7823DB200}"/>
              </a:ext>
            </a:extLst>
          </p:cNvPr>
          <p:cNvSpPr>
            <a:spLocks noGrp="1"/>
          </p:cNvSpPr>
          <p:nvPr>
            <p:ph type="subTitle" idx="1" hasCustomPrompt="1"/>
          </p:nvPr>
        </p:nvSpPr>
        <p:spPr>
          <a:xfrm>
            <a:off x="420178" y="583537"/>
            <a:ext cx="2356624" cy="471874"/>
          </a:xfrm>
        </p:spPr>
        <p:txBody>
          <a:bodyPr>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Datum</a:t>
            </a:r>
          </a:p>
        </p:txBody>
      </p:sp>
      <p:sp>
        <p:nvSpPr>
          <p:cNvPr id="12" name="Tijdelijke aanduiding voor tekst 11">
            <a:extLst>
              <a:ext uri="{FF2B5EF4-FFF2-40B4-BE49-F238E27FC236}">
                <a16:creationId xmlns:a16="http://schemas.microsoft.com/office/drawing/2014/main" id="{07F62A44-87C1-AFC2-AD45-EB5F149818F2}"/>
              </a:ext>
            </a:extLst>
          </p:cNvPr>
          <p:cNvSpPr>
            <a:spLocks noGrp="1"/>
          </p:cNvSpPr>
          <p:nvPr>
            <p:ph type="body" sz="quarter" idx="11" hasCustomPrompt="1"/>
          </p:nvPr>
        </p:nvSpPr>
        <p:spPr>
          <a:xfrm>
            <a:off x="419481" y="3241612"/>
            <a:ext cx="5219700" cy="1398587"/>
          </a:xfrm>
        </p:spPr>
        <p:txBody>
          <a:bodyPr>
            <a:normAutofit/>
          </a:bodyPr>
          <a:lstStyle>
            <a:lvl1pPr marL="0" indent="0">
              <a:buNone/>
              <a:defRPr sz="2400">
                <a:solidFill>
                  <a:schemeClr val="accent2"/>
                </a:solidFill>
              </a:defRPr>
            </a:lvl1pPr>
          </a:lstStyle>
          <a:p>
            <a:pPr lvl="0"/>
            <a:r>
              <a:rPr lang="nl-NL" dirty="0"/>
              <a:t>Hier komt de ondertitel</a:t>
            </a:r>
          </a:p>
        </p:txBody>
      </p:sp>
      <p:sp>
        <p:nvSpPr>
          <p:cNvPr id="5" name="Tijdelijke aanduiding voor afbeelding 4">
            <a:extLst>
              <a:ext uri="{FF2B5EF4-FFF2-40B4-BE49-F238E27FC236}">
                <a16:creationId xmlns:a16="http://schemas.microsoft.com/office/drawing/2014/main" id="{3740BCE7-62DD-0441-69DE-ECD708F3D531}"/>
              </a:ext>
            </a:extLst>
          </p:cNvPr>
          <p:cNvSpPr>
            <a:spLocks noGrp="1"/>
          </p:cNvSpPr>
          <p:nvPr>
            <p:ph type="pic" sz="quarter" idx="12"/>
          </p:nvPr>
        </p:nvSpPr>
        <p:spPr>
          <a:xfrm>
            <a:off x="6096000" y="0"/>
            <a:ext cx="6096000" cy="6858000"/>
          </a:xfrm>
        </p:spPr>
        <p:txBody>
          <a:bodyPr anchor="ctr"/>
          <a:lstStyle>
            <a:lvl1pPr marL="0" indent="0" algn="ctr">
              <a:buNone/>
              <a:defRPr/>
            </a:lvl1pPr>
          </a:lstStyle>
          <a:p>
            <a:r>
              <a:rPr lang="nl-NL"/>
              <a:t>Klik op het pictogram als u een afbeelding wilt toevoegen</a:t>
            </a:r>
            <a:endParaRPr lang="nl-NL" dirty="0"/>
          </a:p>
        </p:txBody>
      </p:sp>
      <p:pic>
        <p:nvPicPr>
          <p:cNvPr id="4" name="Afbeelding 3" descr="Afbeelding met Lettertype, tekst, Graphics, logo&#10;&#10;Automatisch gegenereerde beschrijving">
            <a:extLst>
              <a:ext uri="{FF2B5EF4-FFF2-40B4-BE49-F238E27FC236}">
                <a16:creationId xmlns:a16="http://schemas.microsoft.com/office/drawing/2014/main" id="{264BB2D6-DD76-4D82-2154-0F4AF120D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180" y="5281763"/>
            <a:ext cx="2432304" cy="1522662"/>
          </a:xfrm>
          <a:prstGeom prst="rect">
            <a:avLst/>
          </a:prstGeom>
        </p:spPr>
      </p:pic>
      <p:pic>
        <p:nvPicPr>
          <p:cNvPr id="6" name="Afbeelding 5" descr="Afbeelding met schermopname, kunst, Amber, licht&#10;&#10;Automatisch gegenereerde beschrijving">
            <a:extLst>
              <a:ext uri="{FF2B5EF4-FFF2-40B4-BE49-F238E27FC236}">
                <a16:creationId xmlns:a16="http://schemas.microsoft.com/office/drawing/2014/main" id="{FE0C6B13-3B84-1710-576C-22B64AE6B4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214" y="5532597"/>
            <a:ext cx="948425" cy="741866"/>
          </a:xfrm>
          <a:prstGeom prst="rect">
            <a:avLst/>
          </a:prstGeom>
        </p:spPr>
      </p:pic>
    </p:spTree>
    <p:extLst>
      <p:ext uri="{BB962C8B-B14F-4D97-AF65-F5344CB8AC3E}">
        <p14:creationId xmlns:p14="http://schemas.microsoft.com/office/powerpoint/2010/main" val="41389183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Tijdelijke aanduiding voor afbeelding 4">
            <a:extLst>
              <a:ext uri="{FF2B5EF4-FFF2-40B4-BE49-F238E27FC236}">
                <a16:creationId xmlns:a16="http://schemas.microsoft.com/office/drawing/2014/main" id="{ACB4AC96-8825-6DCE-035D-00B06E9E5A6C}"/>
              </a:ext>
            </a:extLst>
          </p:cNvPr>
          <p:cNvSpPr>
            <a:spLocks noGrp="1"/>
          </p:cNvSpPr>
          <p:nvPr>
            <p:ph type="pic" sz="quarter" idx="12"/>
          </p:nvPr>
        </p:nvSpPr>
        <p:spPr>
          <a:xfrm>
            <a:off x="6096000" y="0"/>
            <a:ext cx="6096000" cy="6858000"/>
          </a:xfrm>
        </p:spPr>
        <p:txBody>
          <a:bodyPr anchor="ctr"/>
          <a:lstStyle>
            <a:lvl1pPr marL="0" indent="0" algn="ctr">
              <a:buNone/>
              <a:defRPr/>
            </a:lvl1pPr>
          </a:lstStyle>
          <a:p>
            <a:r>
              <a:rPr lang="nl-NL"/>
              <a:t>Klik op het pictogram als u een afbeelding wilt toevoegen</a:t>
            </a:r>
            <a:endParaRPr lang="nl-NL" dirty="0"/>
          </a:p>
        </p:txBody>
      </p:sp>
      <p:sp>
        <p:nvSpPr>
          <p:cNvPr id="9" name="Titel 1">
            <a:extLst>
              <a:ext uri="{FF2B5EF4-FFF2-40B4-BE49-F238E27FC236}">
                <a16:creationId xmlns:a16="http://schemas.microsoft.com/office/drawing/2014/main" id="{5C5A2317-DD72-5252-05FD-DB35E2B9AF39}"/>
              </a:ext>
            </a:extLst>
          </p:cNvPr>
          <p:cNvSpPr>
            <a:spLocks noGrp="1"/>
          </p:cNvSpPr>
          <p:nvPr>
            <p:ph type="ctrTitle" hasCustomPrompt="1"/>
          </p:nvPr>
        </p:nvSpPr>
        <p:spPr>
          <a:xfrm>
            <a:off x="420410" y="583537"/>
            <a:ext cx="5218771" cy="916079"/>
          </a:xfrm>
        </p:spPr>
        <p:txBody>
          <a:bodyPr anchor="t">
            <a:normAutofit/>
          </a:bodyPr>
          <a:lstStyle>
            <a:lvl1pPr algn="l">
              <a:defRPr sz="4000">
                <a:solidFill>
                  <a:schemeClr val="tx2"/>
                </a:solidFill>
              </a:defRPr>
            </a:lvl1pPr>
          </a:lstStyle>
          <a:p>
            <a:r>
              <a:rPr lang="nl-NL" dirty="0"/>
              <a:t>Inhoudsopgave</a:t>
            </a:r>
          </a:p>
        </p:txBody>
      </p:sp>
      <p:sp>
        <p:nvSpPr>
          <p:cNvPr id="11" name="Tijdelijke aanduiding voor tekst 11">
            <a:extLst>
              <a:ext uri="{FF2B5EF4-FFF2-40B4-BE49-F238E27FC236}">
                <a16:creationId xmlns:a16="http://schemas.microsoft.com/office/drawing/2014/main" id="{A4E1A4F2-6D6C-02FE-81C5-CC8AE400694D}"/>
              </a:ext>
            </a:extLst>
          </p:cNvPr>
          <p:cNvSpPr>
            <a:spLocks noGrp="1"/>
          </p:cNvSpPr>
          <p:nvPr>
            <p:ph type="body" sz="quarter" idx="11" hasCustomPrompt="1"/>
          </p:nvPr>
        </p:nvSpPr>
        <p:spPr>
          <a:xfrm>
            <a:off x="419481" y="1847088"/>
            <a:ext cx="5219700" cy="3648456"/>
          </a:xfrm>
        </p:spPr>
        <p:txBody>
          <a:bodyPr>
            <a:normAutofit/>
          </a:bodyPr>
          <a:lstStyle>
            <a:lvl1pPr marL="457200" indent="-457200">
              <a:buClr>
                <a:schemeClr val="tx1"/>
              </a:buClr>
              <a:buFont typeface="+mj-lt"/>
              <a:buAutoNum type="arabicPeriod"/>
              <a:defRPr sz="2400">
                <a:solidFill>
                  <a:schemeClr val="tx1"/>
                </a:solidFill>
              </a:defRPr>
            </a:lvl1pPr>
          </a:lstStyle>
          <a:p>
            <a:pPr lvl="0"/>
            <a:r>
              <a:rPr lang="nl-NL" dirty="0"/>
              <a:t>Hoofdstuk 1</a:t>
            </a:r>
          </a:p>
        </p:txBody>
      </p:sp>
      <p:pic>
        <p:nvPicPr>
          <p:cNvPr id="13" name="Picture 2" descr="Toekomstscenario logo liggend png">
            <a:extLst>
              <a:ext uri="{FF2B5EF4-FFF2-40B4-BE49-F238E27FC236}">
                <a16:creationId xmlns:a16="http://schemas.microsoft.com/office/drawing/2014/main" id="{57CD0788-0049-ADCA-A7F5-39309BC866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481" y="6030914"/>
            <a:ext cx="2261356" cy="70279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schermopname, kunst, Amber, licht&#10;&#10;Automatisch gegenereerde beschrijving">
            <a:extLst>
              <a:ext uri="{FF2B5EF4-FFF2-40B4-BE49-F238E27FC236}">
                <a16:creationId xmlns:a16="http://schemas.microsoft.com/office/drawing/2014/main" id="{D5D56B4A-344D-05D4-9AE0-D2B36E8E46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8392" y="6136596"/>
            <a:ext cx="628260" cy="491430"/>
          </a:xfrm>
          <a:prstGeom prst="rect">
            <a:avLst/>
          </a:prstGeom>
        </p:spPr>
      </p:pic>
    </p:spTree>
    <p:extLst>
      <p:ext uri="{BB962C8B-B14F-4D97-AF65-F5344CB8AC3E}">
        <p14:creationId xmlns:p14="http://schemas.microsoft.com/office/powerpoint/2010/main" val="38651958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ussendi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14DFD-FB45-1715-13A5-636AA18F9537}"/>
              </a:ext>
            </a:extLst>
          </p:cNvPr>
          <p:cNvSpPr>
            <a:spLocks noGrp="1"/>
          </p:cNvSpPr>
          <p:nvPr>
            <p:ph type="title" hasCustomPrompt="1"/>
          </p:nvPr>
        </p:nvSpPr>
        <p:spPr>
          <a:xfrm>
            <a:off x="6912902" y="2572230"/>
            <a:ext cx="4462195" cy="1713539"/>
          </a:xfrm>
        </p:spPr>
        <p:txBody>
          <a:bodyPr/>
          <a:lstStyle>
            <a:lvl1pPr>
              <a:defRPr>
                <a:solidFill>
                  <a:schemeClr val="tx2"/>
                </a:solidFill>
              </a:defRPr>
            </a:lvl1pPr>
          </a:lstStyle>
          <a:p>
            <a:r>
              <a:rPr lang="nl-NL" dirty="0"/>
              <a:t>Titel</a:t>
            </a:r>
          </a:p>
        </p:txBody>
      </p:sp>
      <p:sp>
        <p:nvSpPr>
          <p:cNvPr id="4" name="Rechthoek 3">
            <a:extLst>
              <a:ext uri="{FF2B5EF4-FFF2-40B4-BE49-F238E27FC236}">
                <a16:creationId xmlns:a16="http://schemas.microsoft.com/office/drawing/2014/main" id="{E8A3BC9C-6E5A-24CD-FB91-41D9750C9CD9}"/>
              </a:ext>
            </a:extLst>
          </p:cNvPr>
          <p:cNvSpPr/>
          <p:nvPr userDrawn="1"/>
        </p:nvSpPr>
        <p:spPr>
          <a:xfrm>
            <a:off x="6096000" y="0"/>
            <a:ext cx="6093439" cy="6858000"/>
          </a:xfrm>
          <a:prstGeom prst="rect">
            <a:avLst/>
          </a:prstGeom>
          <a:solidFill>
            <a:srgbClr val="95CAE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1213779-54DC-3BAD-734A-2B833BDA166F}"/>
              </a:ext>
            </a:extLst>
          </p:cNvPr>
          <p:cNvPicPr>
            <a:picLocks noChangeAspect="1"/>
          </p:cNvPicPr>
          <p:nvPr userDrawn="1"/>
        </p:nvPicPr>
        <p:blipFill>
          <a:blip r:embed="rId2">
            <a:extLst>
              <a:ext uri="{28A0092B-C50C-407E-A947-70E740481C1C}">
                <a14:useLocalDpi xmlns:a14="http://schemas.microsoft.com/office/drawing/2010/main" val="0"/>
              </a:ext>
            </a:extLst>
          </a:blip>
          <a:srcRect l="20297" r="20297"/>
          <a:stretch/>
        </p:blipFill>
        <p:spPr>
          <a:xfrm>
            <a:off x="0" y="0"/>
            <a:ext cx="6096000" cy="6858000"/>
          </a:xfrm>
          <a:prstGeom prst="rect">
            <a:avLst/>
          </a:prstGeom>
        </p:spPr>
      </p:pic>
    </p:spTree>
    <p:extLst>
      <p:ext uri="{BB962C8B-B14F-4D97-AF65-F5344CB8AC3E}">
        <p14:creationId xmlns:p14="http://schemas.microsoft.com/office/powerpoint/2010/main" val="17186314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ussendi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14DFD-FB45-1715-13A5-636AA18F9537}"/>
              </a:ext>
            </a:extLst>
          </p:cNvPr>
          <p:cNvSpPr>
            <a:spLocks noGrp="1"/>
          </p:cNvSpPr>
          <p:nvPr>
            <p:ph type="title" hasCustomPrompt="1"/>
          </p:nvPr>
        </p:nvSpPr>
        <p:spPr>
          <a:xfrm>
            <a:off x="6912902" y="2572230"/>
            <a:ext cx="4462195" cy="1713539"/>
          </a:xfrm>
        </p:spPr>
        <p:txBody>
          <a:bodyPr/>
          <a:lstStyle>
            <a:lvl1pPr>
              <a:defRPr>
                <a:solidFill>
                  <a:schemeClr val="tx2"/>
                </a:solidFill>
              </a:defRPr>
            </a:lvl1pPr>
          </a:lstStyle>
          <a:p>
            <a:r>
              <a:rPr lang="nl-NL" dirty="0"/>
              <a:t>Titel</a:t>
            </a:r>
          </a:p>
        </p:txBody>
      </p:sp>
      <p:sp>
        <p:nvSpPr>
          <p:cNvPr id="4" name="Rechthoek 3">
            <a:extLst>
              <a:ext uri="{FF2B5EF4-FFF2-40B4-BE49-F238E27FC236}">
                <a16:creationId xmlns:a16="http://schemas.microsoft.com/office/drawing/2014/main" id="{E8A3BC9C-6E5A-24CD-FB91-41D9750C9CD9}"/>
              </a:ext>
            </a:extLst>
          </p:cNvPr>
          <p:cNvSpPr/>
          <p:nvPr userDrawn="1"/>
        </p:nvSpPr>
        <p:spPr>
          <a:xfrm>
            <a:off x="6096000" y="0"/>
            <a:ext cx="6093439" cy="6858000"/>
          </a:xfrm>
          <a:prstGeom prst="rect">
            <a:avLst/>
          </a:prstGeom>
          <a:solidFill>
            <a:srgbClr val="95CAE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persoon, kleding, glimlach, Menselijk gezicht&#10;&#10;Automatisch gegenereerde beschrijving">
            <a:extLst>
              <a:ext uri="{FF2B5EF4-FFF2-40B4-BE49-F238E27FC236}">
                <a16:creationId xmlns:a16="http://schemas.microsoft.com/office/drawing/2014/main" id="{11213779-54DC-3BAD-734A-2B833BDA16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126" t="1340" r="12420"/>
          <a:stretch/>
        </p:blipFill>
        <p:spPr>
          <a:xfrm>
            <a:off x="0" y="0"/>
            <a:ext cx="6096000" cy="6858000"/>
          </a:xfrm>
          <a:prstGeom prst="rect">
            <a:avLst/>
          </a:prstGeom>
        </p:spPr>
      </p:pic>
    </p:spTree>
    <p:extLst>
      <p:ext uri="{BB962C8B-B14F-4D97-AF65-F5344CB8AC3E}">
        <p14:creationId xmlns:p14="http://schemas.microsoft.com/office/powerpoint/2010/main" val="20647155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ussendia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14DFD-FB45-1715-13A5-636AA18F9537}"/>
              </a:ext>
            </a:extLst>
          </p:cNvPr>
          <p:cNvSpPr>
            <a:spLocks noGrp="1"/>
          </p:cNvSpPr>
          <p:nvPr>
            <p:ph type="title" hasCustomPrompt="1"/>
          </p:nvPr>
        </p:nvSpPr>
        <p:spPr>
          <a:xfrm>
            <a:off x="6912902" y="2572230"/>
            <a:ext cx="4462195" cy="1713539"/>
          </a:xfrm>
        </p:spPr>
        <p:txBody>
          <a:bodyPr/>
          <a:lstStyle>
            <a:lvl1pPr>
              <a:defRPr>
                <a:solidFill>
                  <a:schemeClr val="tx2"/>
                </a:solidFill>
              </a:defRPr>
            </a:lvl1pPr>
          </a:lstStyle>
          <a:p>
            <a:r>
              <a:rPr lang="nl-NL" dirty="0"/>
              <a:t>Titel</a:t>
            </a:r>
          </a:p>
        </p:txBody>
      </p:sp>
      <p:sp>
        <p:nvSpPr>
          <p:cNvPr id="4" name="Rechthoek 3">
            <a:extLst>
              <a:ext uri="{FF2B5EF4-FFF2-40B4-BE49-F238E27FC236}">
                <a16:creationId xmlns:a16="http://schemas.microsoft.com/office/drawing/2014/main" id="{E8A3BC9C-6E5A-24CD-FB91-41D9750C9CD9}"/>
              </a:ext>
            </a:extLst>
          </p:cNvPr>
          <p:cNvSpPr/>
          <p:nvPr userDrawn="1"/>
        </p:nvSpPr>
        <p:spPr>
          <a:xfrm>
            <a:off x="6096000" y="0"/>
            <a:ext cx="6093439" cy="6858000"/>
          </a:xfrm>
          <a:prstGeom prst="rect">
            <a:avLst/>
          </a:prstGeom>
          <a:solidFill>
            <a:srgbClr val="95CAE5">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11213779-54DC-3BAD-734A-2B833BDA166F}"/>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0" y="0"/>
            <a:ext cx="6096000" cy="6858000"/>
          </a:xfrm>
          <a:prstGeom prst="rect">
            <a:avLst/>
          </a:prstGeom>
        </p:spPr>
      </p:pic>
    </p:spTree>
    <p:extLst>
      <p:ext uri="{BB962C8B-B14F-4D97-AF65-F5344CB8AC3E}">
        <p14:creationId xmlns:p14="http://schemas.microsoft.com/office/powerpoint/2010/main" val="40093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22.png"/><Relationship Id="rId5" Type="http://schemas.openxmlformats.org/officeDocument/2006/relationships/slideLayout" Target="../slideLayouts/slideLayout37.xml"/><Relationship Id="rId10"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theme" Target="../theme/theme4.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29.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 Type="http://schemas.openxmlformats.org/officeDocument/2006/relationships/slideLayout" Target="../slideLayouts/slideLayout96.xml"/><Relationship Id="rId21" Type="http://schemas.openxmlformats.org/officeDocument/2006/relationships/theme" Target="../theme/theme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7.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E20773D-69F6-278A-FA2F-34939709E2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D894C68-DCBA-4201-B26D-802C94F57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C8B9F74-5BC9-5553-2626-0B9E4EF35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55B3C-67D0-46DE-9A52-9FFEAAF9372D}"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A773F5A3-612A-B548-85E9-7DDADFFD5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DE4F3C5-DBC2-565E-4B1B-93B0628A2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6CF4F-AF91-4BA2-9052-0B9D30268E90}" type="slidenum">
              <a:rPr lang="nl-NL" smtClean="0"/>
              <a:t>‹nr.›</a:t>
            </a:fld>
            <a:endParaRPr lang="nl-NL"/>
          </a:p>
        </p:txBody>
      </p:sp>
    </p:spTree>
    <p:extLst>
      <p:ext uri="{BB962C8B-B14F-4D97-AF65-F5344CB8AC3E}">
        <p14:creationId xmlns:p14="http://schemas.microsoft.com/office/powerpoint/2010/main" val="3042018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1519CDB-DA6F-810C-D8DD-44E3A0618564}"/>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4854136-49C6-D195-9152-3A17AA645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5371F77B-D512-18A2-4BC5-4FC30877E7F9}"/>
              </a:ext>
            </a:extLst>
          </p:cNvPr>
          <p:cNvSpPr>
            <a:spLocks noGrp="1"/>
          </p:cNvSpPr>
          <p:nvPr>
            <p:ph type="dt" sz="half" idx="2"/>
          </p:nvPr>
        </p:nvSpPr>
        <p:spPr>
          <a:xfrm>
            <a:off x="2667000" y="6382011"/>
            <a:ext cx="2743200" cy="194153"/>
          </a:xfrm>
          <a:prstGeom prst="rect">
            <a:avLst/>
          </a:prstGeom>
        </p:spPr>
        <p:txBody>
          <a:bodyPr vert="horz" lIns="0" tIns="0" rIns="0" bIns="0" rtlCol="0" anchor="ctr"/>
          <a:lstStyle>
            <a:lvl1pPr algn="l">
              <a:defRPr sz="800">
                <a:solidFill>
                  <a:srgbClr val="003057"/>
                </a:solidFill>
                <a:latin typeface="Cambria" panose="02040503050406030204" pitchFamily="18" charset="0"/>
              </a:defRPr>
            </a:lvl1pPr>
          </a:lstStyle>
          <a:p>
            <a:fld id="{2D0774A3-01AF-7545-BFA4-A934D125E8D9}" type="datetime1">
              <a:rPr lang="nl-NL" smtClean="0"/>
              <a:t>23-10-2024</a:t>
            </a:fld>
            <a:endParaRPr lang="nl-NL" dirty="0"/>
          </a:p>
        </p:txBody>
      </p:sp>
      <p:sp>
        <p:nvSpPr>
          <p:cNvPr id="5" name="Tijdelijke aanduiding voor voettekst 4">
            <a:extLst>
              <a:ext uri="{FF2B5EF4-FFF2-40B4-BE49-F238E27FC236}">
                <a16:creationId xmlns:a16="http://schemas.microsoft.com/office/drawing/2014/main" id="{F08AEC34-96E5-B6E7-EDB0-1177A35DAF94}"/>
              </a:ext>
            </a:extLst>
          </p:cNvPr>
          <p:cNvSpPr>
            <a:spLocks noGrp="1"/>
          </p:cNvSpPr>
          <p:nvPr>
            <p:ph type="ftr" sz="quarter" idx="3"/>
          </p:nvPr>
        </p:nvSpPr>
        <p:spPr>
          <a:xfrm>
            <a:off x="7239000" y="6382011"/>
            <a:ext cx="4114800" cy="194153"/>
          </a:xfrm>
          <a:prstGeom prst="rect">
            <a:avLst/>
          </a:prstGeom>
        </p:spPr>
        <p:txBody>
          <a:bodyPr vert="horz" lIns="0" tIns="0" rIns="0" bIns="0" rtlCol="0" anchor="ctr"/>
          <a:lstStyle>
            <a:lvl1pPr algn="r">
              <a:defRPr sz="800">
                <a:solidFill>
                  <a:schemeClr val="bg1"/>
                </a:solidFill>
                <a:latin typeface="Cambria" panose="02040503050406030204" pitchFamily="18" charset="0"/>
              </a:defRPr>
            </a:lvl1pPr>
          </a:lstStyle>
          <a:p>
            <a:endParaRPr lang="nl-NL"/>
          </a:p>
        </p:txBody>
      </p:sp>
      <p:sp>
        <p:nvSpPr>
          <p:cNvPr id="6" name="Tijdelijke aanduiding voor dianummer 5">
            <a:extLst>
              <a:ext uri="{FF2B5EF4-FFF2-40B4-BE49-F238E27FC236}">
                <a16:creationId xmlns:a16="http://schemas.microsoft.com/office/drawing/2014/main" id="{1D876B4C-F6AC-D92A-161D-7D73EC016F48}"/>
              </a:ext>
            </a:extLst>
          </p:cNvPr>
          <p:cNvSpPr>
            <a:spLocks noGrp="1"/>
          </p:cNvSpPr>
          <p:nvPr>
            <p:ph type="sldNum" sz="quarter" idx="4"/>
          </p:nvPr>
        </p:nvSpPr>
        <p:spPr>
          <a:xfrm>
            <a:off x="2165958" y="6382011"/>
            <a:ext cx="307932" cy="194153"/>
          </a:xfrm>
          <a:prstGeom prst="rect">
            <a:avLst/>
          </a:prstGeom>
        </p:spPr>
        <p:txBody>
          <a:bodyPr vert="horz" lIns="0" tIns="0" rIns="0" bIns="0" rtlCol="0" anchor="ctr"/>
          <a:lstStyle>
            <a:lvl1pPr algn="l">
              <a:defRPr sz="800">
                <a:solidFill>
                  <a:srgbClr val="003057"/>
                </a:solidFill>
                <a:latin typeface="Cambria" panose="02040503050406030204" pitchFamily="18" charset="0"/>
              </a:defRPr>
            </a:lvl1pPr>
          </a:lstStyle>
          <a:p>
            <a:fld id="{0280DACC-311F-E54F-BB80-EBF24F2E94CB}" type="slidenum">
              <a:rPr lang="nl-NL" smtClean="0"/>
              <a:pPr/>
              <a:t>‹nr.›</a:t>
            </a:fld>
            <a:endParaRPr lang="nl-NL" dirty="0"/>
          </a:p>
        </p:txBody>
      </p:sp>
    </p:spTree>
    <p:extLst>
      <p:ext uri="{BB962C8B-B14F-4D97-AF65-F5344CB8AC3E}">
        <p14:creationId xmlns:p14="http://schemas.microsoft.com/office/powerpoint/2010/main" val="2182014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914400" rtl="0" eaLnBrk="1" latinLnBrk="0" hangingPunct="1">
        <a:lnSpc>
          <a:spcPct val="90000"/>
        </a:lnSpc>
        <a:spcBef>
          <a:spcPct val="0"/>
        </a:spcBef>
        <a:buNone/>
        <a:defRPr sz="4000" b="1" i="0" kern="1200">
          <a:solidFill>
            <a:srgbClr val="0030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057"/>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3057"/>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057"/>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3057"/>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3057"/>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dirty="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93095257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75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0000" y="1080000"/>
            <a:ext cx="10923588" cy="948047"/>
          </a:xfrm>
          <a:prstGeom prst="rect">
            <a:avLst/>
          </a:prstGeom>
        </p:spPr>
        <p:txBody>
          <a:bodyPr vert="horz" lIns="91440" tIns="0" rIns="9144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0000" y="2278800"/>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8"/>
            <a:endParaRPr lang="nl-NL" dirty="0"/>
          </a:p>
        </p:txBody>
      </p:sp>
      <p:sp>
        <p:nvSpPr>
          <p:cNvPr id="11" name="Tijdelijke aanduiding voor datum 3"/>
          <p:cNvSpPr>
            <a:spLocks noGrp="1"/>
          </p:cNvSpPr>
          <p:nvPr>
            <p:ph type="dt" sz="half" idx="2"/>
          </p:nvPr>
        </p:nvSpPr>
        <p:spPr>
          <a:xfrm>
            <a:off x="630000" y="6480000"/>
            <a:ext cx="1440000" cy="378000"/>
          </a:xfrm>
          <a:prstGeom prst="rect">
            <a:avLst/>
          </a:prstGeom>
        </p:spPr>
        <p:txBody>
          <a:bodyPr vert="horz" lIns="91440" tIns="0" rIns="91440" bIns="0" rtlCol="0" anchor="ctr" anchorCtr="0"/>
          <a:lstStyle>
            <a:lvl1pPr algn="l">
              <a:defRPr sz="1050">
                <a:solidFill>
                  <a:schemeClr val="tx1"/>
                </a:solidFill>
              </a:defRPr>
            </a:lvl1pPr>
          </a:lstStyle>
          <a:p>
            <a:endParaRPr lang="nl-NL" dirty="0"/>
          </a:p>
        </p:txBody>
      </p:sp>
      <p:sp>
        <p:nvSpPr>
          <p:cNvPr id="14" name="Tijdelijke aanduiding voor voettekst 4"/>
          <p:cNvSpPr>
            <a:spLocks noGrp="1"/>
          </p:cNvSpPr>
          <p:nvPr>
            <p:ph type="ftr" sz="quarter" idx="3"/>
          </p:nvPr>
        </p:nvSpPr>
        <p:spPr>
          <a:xfrm>
            <a:off x="2520000" y="6479687"/>
            <a:ext cx="3576000" cy="378000"/>
          </a:xfrm>
          <a:prstGeom prst="rect">
            <a:avLst/>
          </a:prstGeom>
        </p:spPr>
        <p:txBody>
          <a:bodyPr vert="horz" lIns="91440" tIns="0" rIns="91440" bIns="0" rtlCol="0" anchor="ctr" anchorCtr="0"/>
          <a:lstStyle>
            <a:lvl1pPr algn="l">
              <a:defRPr sz="1050">
                <a:solidFill>
                  <a:schemeClr val="tx1"/>
                </a:solidFill>
              </a:defRPr>
            </a:lvl1pPr>
          </a:lstStyle>
          <a:p>
            <a:r>
              <a:rPr lang="nl-NL"/>
              <a:t>Geweld hoort nergens thuis, nationale meerjaren aanpak huiselijk geweld en kindermishandeling</a:t>
            </a:r>
            <a:endParaRPr lang="nl-NL" dirty="0"/>
          </a:p>
        </p:txBody>
      </p:sp>
      <p:sp>
        <p:nvSpPr>
          <p:cNvPr id="15" name="Tijdelijke aanduiding voor dianummer 5"/>
          <p:cNvSpPr>
            <a:spLocks noGrp="1"/>
          </p:cNvSpPr>
          <p:nvPr>
            <p:ph type="sldNum" sz="quarter" idx="4"/>
          </p:nvPr>
        </p:nvSpPr>
        <p:spPr>
          <a:xfrm>
            <a:off x="10838588" y="6480000"/>
            <a:ext cx="720000" cy="378000"/>
          </a:xfrm>
          <a:prstGeom prst="rect">
            <a:avLst/>
          </a:prstGeom>
        </p:spPr>
        <p:txBody>
          <a:bodyPr vert="horz" lIns="91440" tIns="0" rIns="90000" bIns="0" rtlCol="0" anchor="ctr" anchorCtr="0"/>
          <a:lstStyle>
            <a:lvl1pPr algn="r">
              <a:defRPr sz="1050">
                <a:solidFill>
                  <a:schemeClr val="tx1"/>
                </a:solidFill>
              </a:defRPr>
            </a:lvl1pPr>
          </a:lstStyle>
          <a:p>
            <a:fld id="{10A0A6AF-03C5-477E-939A-E28F7E7F05EA}" type="slidenum">
              <a:rPr lang="nl-NL" smtClean="0"/>
              <a:pPr/>
              <a:t>‹nr.›</a:t>
            </a:fld>
            <a:endParaRPr lang="nl-NL" dirty="0"/>
          </a:p>
        </p:txBody>
      </p:sp>
      <p:pic>
        <p:nvPicPr>
          <p:cNvPr id="7" name="Afbeelding 6"/>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24000" y="0"/>
            <a:ext cx="9144000" cy="1012698"/>
          </a:xfrm>
          <a:prstGeom prst="rect">
            <a:avLst/>
          </a:prstGeom>
        </p:spPr>
      </p:pic>
    </p:spTree>
    <p:extLst>
      <p:ext uri="{BB962C8B-B14F-4D97-AF65-F5344CB8AC3E}">
        <p14:creationId xmlns:p14="http://schemas.microsoft.com/office/powerpoint/2010/main" val="363888941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hf sldNum="0" hdr="0" ft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100000"/>
        </a:lnSpc>
        <a:spcBef>
          <a:spcPts val="1200"/>
        </a:spcBef>
        <a:buClr>
          <a:srgbClr val="8FCAE7"/>
        </a:buClr>
        <a:buSzPct val="80000"/>
        <a:buFont typeface=".AppleSystemUIFont" charset="-120"/>
        <a:buChar char="•"/>
        <a:defRPr sz="2400" kern="1200">
          <a:solidFill>
            <a:schemeClr val="tx1"/>
          </a:solidFill>
          <a:latin typeface="+mn-lt"/>
          <a:ea typeface="+mn-ea"/>
          <a:cs typeface="+mn-cs"/>
        </a:defRPr>
      </a:lvl1pPr>
      <a:lvl2pPr marL="630000" indent="-316800" algn="l" defTabSz="914400" rtl="0" eaLnBrk="1" latinLnBrk="0" hangingPunct="1">
        <a:lnSpc>
          <a:spcPct val="100000"/>
        </a:lnSpc>
        <a:spcBef>
          <a:spcPts val="1000"/>
        </a:spcBef>
        <a:buClr>
          <a:srgbClr val="8FCAE7"/>
        </a:buClr>
        <a:buFont typeface=".AppleSystemUIFont" charset="-120"/>
        <a:buChar char="•"/>
        <a:defRPr sz="2000" kern="1200">
          <a:solidFill>
            <a:schemeClr val="tx1"/>
          </a:solidFill>
          <a:latin typeface="+mn-lt"/>
          <a:ea typeface="+mn-ea"/>
          <a:cs typeface="+mn-cs"/>
        </a:defRPr>
      </a:lvl2pPr>
      <a:lvl3pPr marL="946800" indent="-316800" algn="l" defTabSz="914400" rtl="0" eaLnBrk="1" latinLnBrk="0" hangingPunct="1">
        <a:lnSpc>
          <a:spcPct val="100000"/>
        </a:lnSpc>
        <a:spcBef>
          <a:spcPts val="800"/>
        </a:spcBef>
        <a:buClr>
          <a:srgbClr val="8FCAE7"/>
        </a:buClr>
        <a:buFont typeface=".AppleSystemUIFont" charset="-120"/>
        <a:buChar char="•"/>
        <a:defRPr sz="1800" kern="1200">
          <a:solidFill>
            <a:schemeClr val="tx1"/>
          </a:solidFill>
          <a:latin typeface="+mn-lt"/>
          <a:ea typeface="+mn-ea"/>
          <a:cs typeface="+mn-cs"/>
        </a:defRPr>
      </a:lvl3pPr>
      <a:lvl4pPr marL="1260000" indent="-316800" algn="l" defTabSz="914400" rtl="0" eaLnBrk="1" latinLnBrk="0" hangingPunct="1">
        <a:lnSpc>
          <a:spcPct val="100000"/>
        </a:lnSpc>
        <a:spcBef>
          <a:spcPts val="600"/>
        </a:spcBef>
        <a:buClr>
          <a:srgbClr val="8FCAE7"/>
        </a:buClr>
        <a:buFont typeface=".AppleSystemUIFont" charset="-120"/>
        <a:buChar char="•"/>
        <a:defRPr sz="1800" kern="1200">
          <a:solidFill>
            <a:schemeClr val="tx1"/>
          </a:solidFill>
          <a:latin typeface="+mn-lt"/>
          <a:ea typeface="+mn-ea"/>
          <a:cs typeface="+mn-cs"/>
        </a:defRPr>
      </a:lvl4pPr>
      <a:lvl5pPr marL="1576800" indent="-316800" algn="l" defTabSz="914400" rtl="0" eaLnBrk="1" latinLnBrk="0" hangingPunct="1">
        <a:lnSpc>
          <a:spcPct val="100000"/>
        </a:lnSpc>
        <a:spcBef>
          <a:spcPts val="600"/>
        </a:spcBef>
        <a:buClr>
          <a:srgbClr val="8FCAE7"/>
        </a:buClr>
        <a:buFont typeface=".AppleSystemUIFont" charset="-120"/>
        <a:buChar char="•"/>
        <a:defRPr sz="1600" kern="1200">
          <a:solidFill>
            <a:schemeClr val="tx1"/>
          </a:solidFill>
          <a:latin typeface="+mn-lt"/>
          <a:ea typeface="+mn-ea"/>
          <a:cs typeface="+mn-cs"/>
        </a:defRPr>
      </a:lvl5pPr>
      <a:lvl6pPr marL="1890000" indent="-316800" algn="l" defTabSz="914400" rtl="0" eaLnBrk="1" latinLnBrk="0" hangingPunct="1">
        <a:lnSpc>
          <a:spcPct val="100000"/>
        </a:lnSpc>
        <a:spcBef>
          <a:spcPts val="600"/>
        </a:spcBef>
        <a:buClr>
          <a:srgbClr val="8FCAE7"/>
        </a:buClr>
        <a:buFont typeface=".AppleSystemUIFont" charset="-120"/>
        <a:buChar char="•"/>
        <a:defRPr sz="1400" kern="1200">
          <a:solidFill>
            <a:schemeClr val="tx1"/>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10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393">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8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D11A8EF-196D-4B83-C767-F77A354AB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Hier komt een titel van max. 1 regel</a:t>
            </a:r>
          </a:p>
        </p:txBody>
      </p:sp>
      <p:sp>
        <p:nvSpPr>
          <p:cNvPr id="3" name="Tijdelijke aanduiding voor tekst 2">
            <a:extLst>
              <a:ext uri="{FF2B5EF4-FFF2-40B4-BE49-F238E27FC236}">
                <a16:creationId xmlns:a16="http://schemas.microsoft.com/office/drawing/2014/main" id="{3040F3D0-7E97-6AED-79FC-D7B836873C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Opsomming</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4859302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607B4CD-4E29-DC98-60FF-3F98580109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ABDECC4-9090-B8FA-46BA-D29B8608F1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76E02C2-B5F9-6A02-0DCB-7B6E501F52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BCC5B6-A19C-4CCF-AD37-2AFB406070B5}" type="datetimeFigureOut">
              <a:rPr lang="nl-NL" smtClean="0"/>
              <a:t>23-10-2024</a:t>
            </a:fld>
            <a:endParaRPr lang="nl-NL"/>
          </a:p>
        </p:txBody>
      </p:sp>
      <p:sp>
        <p:nvSpPr>
          <p:cNvPr id="5" name="Tijdelijke aanduiding voor voettekst 4">
            <a:extLst>
              <a:ext uri="{FF2B5EF4-FFF2-40B4-BE49-F238E27FC236}">
                <a16:creationId xmlns:a16="http://schemas.microsoft.com/office/drawing/2014/main" id="{2BBD4BCA-237D-E70A-F080-92A43979E6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0E0A4D5-AC2F-CD75-9F69-58AC7FE679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94A769-AB76-41BE-855A-5AC1C9FA05CC}" type="slidenum">
              <a:rPr lang="nl-NL" smtClean="0"/>
              <a:t>‹nr.›</a:t>
            </a:fld>
            <a:endParaRPr lang="nl-NL"/>
          </a:p>
        </p:txBody>
      </p:sp>
    </p:spTree>
    <p:extLst>
      <p:ext uri="{BB962C8B-B14F-4D97-AF65-F5344CB8AC3E}">
        <p14:creationId xmlns:p14="http://schemas.microsoft.com/office/powerpoint/2010/main" val="158869129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open.overheid.nl/repository/ronl-79dad0a9-c043-4a8b-8d15-f65d288242d2/1/pdf/tk-bijlage-toekomstscenario-kind-en-gezinsbescherming.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https://www.youtube.com/watch?v=C6uEmcWXT08"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0.png"/><Relationship Id="rId9" Type="http://schemas.microsoft.com/office/2007/relationships/diagramDrawing" Target="../diagrams/drawing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hyperlink" Target="https://platformsociaaldomein.onli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buiten, boom, gras, park&#10;&#10;Automatisch gegenereerde beschrijving">
            <a:extLst>
              <a:ext uri="{FF2B5EF4-FFF2-40B4-BE49-F238E27FC236}">
                <a16:creationId xmlns:a16="http://schemas.microsoft.com/office/drawing/2014/main" id="{A9E6B8EF-6DE6-5D37-5F64-A82198E26926}"/>
              </a:ext>
            </a:extLst>
          </p:cNvPr>
          <p:cNvPicPr>
            <a:picLocks noGrp="1" noChangeAspect="1"/>
          </p:cNvPicPr>
          <p:nvPr>
            <p:ph type="pic" sz="quarter" idx="13"/>
          </p:nvPr>
        </p:nvPicPr>
        <p:blipFill>
          <a:blip r:embed="rId2"/>
          <a:srcRect l="7066" r="7066"/>
          <a:stretch>
            <a:fillRect/>
          </a:stretch>
        </p:blipFill>
        <p:spPr/>
      </p:pic>
      <p:sp>
        <p:nvSpPr>
          <p:cNvPr id="4" name="Ondertitel 3">
            <a:extLst>
              <a:ext uri="{FF2B5EF4-FFF2-40B4-BE49-F238E27FC236}">
                <a16:creationId xmlns:a16="http://schemas.microsoft.com/office/drawing/2014/main" id="{80F43BC4-4C2B-CDF4-910C-F75C6622A9DE}"/>
              </a:ext>
            </a:extLst>
          </p:cNvPr>
          <p:cNvSpPr>
            <a:spLocks noGrp="1"/>
          </p:cNvSpPr>
          <p:nvPr>
            <p:ph type="subTitle" idx="1"/>
          </p:nvPr>
        </p:nvSpPr>
        <p:spPr>
          <a:xfrm>
            <a:off x="183335" y="4747364"/>
            <a:ext cx="9144000" cy="1828800"/>
          </a:xfrm>
        </p:spPr>
        <p:txBody>
          <a:bodyPr vert="horz" lIns="0" tIns="0" rIns="0" bIns="0" rtlCol="0" anchor="t">
            <a:normAutofit/>
          </a:bodyPr>
          <a:lstStyle/>
          <a:p>
            <a:r>
              <a:rPr lang="nl-BE" sz="4800" b="1" dirty="0">
                <a:latin typeface="Calibri" panose="020F0502020204030204" pitchFamily="34" charset="0"/>
                <a:cs typeface="Calibri" panose="020F0502020204030204" pitchFamily="34" charset="0"/>
              </a:rPr>
              <a:t>Werken aan veiligheid</a:t>
            </a:r>
          </a:p>
          <a:p>
            <a:r>
              <a:rPr lang="nl-BE" sz="3200" b="1" dirty="0">
                <a:latin typeface="Calibri" panose="020F0502020204030204" pitchFamily="34" charset="0"/>
                <a:cs typeface="Calibri" panose="020F0502020204030204" pitchFamily="34" charset="0"/>
              </a:rPr>
              <a:t>Leidraad voor gemeenten voor de opdrachtverstrekking aan lokale teams</a:t>
            </a:r>
            <a:endParaRPr lang="nl-NL" sz="3200" dirty="0">
              <a:latin typeface="Calibri" panose="020F0502020204030204" pitchFamily="34" charset="0"/>
              <a:cs typeface="Calibri" panose="020F0502020204030204" pitchFamily="34" charset="0"/>
            </a:endParaRPr>
          </a:p>
        </p:txBody>
      </p:sp>
      <p:sp>
        <p:nvSpPr>
          <p:cNvPr id="5" name="Tijdelijke aanduiding voor dianummer 4">
            <a:extLst>
              <a:ext uri="{FF2B5EF4-FFF2-40B4-BE49-F238E27FC236}">
                <a16:creationId xmlns:a16="http://schemas.microsoft.com/office/drawing/2014/main" id="{F5DDAE0A-86BC-DA42-2844-B7C4B2D0F41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80DACC-311F-E54F-BB80-EBF24F2E94CB}" type="slidenum">
              <a:rPr kumimoji="0" lang="nl-NL" sz="800" b="0" i="0" u="none" strike="noStrike" kern="1200" cap="none" spc="0" normalizeH="0" baseline="0" noProof="0" smtClean="0">
                <a:ln>
                  <a:noFill/>
                </a:ln>
                <a:solidFill>
                  <a:srgbClr val="003057"/>
                </a:solidFill>
                <a:effectLst/>
                <a:uLnTx/>
                <a:uFillTx/>
                <a:latin typeface="Cambria" panose="02040503050406030204"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l-NL" sz="800" b="0" i="0" u="none" strike="noStrike" kern="1200" cap="none" spc="0" normalizeH="0" baseline="0" noProof="0" dirty="0">
              <a:ln>
                <a:noFill/>
              </a:ln>
              <a:solidFill>
                <a:srgbClr val="003057"/>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033870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45116"/>
            <a:ext cx="12192000" cy="1065533"/>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327740" y="-198315"/>
            <a:ext cx="12192000" cy="170463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BC7"/>
                </a:solidFill>
                <a:effectLst/>
                <a:uLnTx/>
                <a:uFillTx/>
                <a:latin typeface="Calibri" panose="020F0502020204030204"/>
                <a:ea typeface="+mn-ea"/>
                <a:cs typeface="+mn-cs"/>
              </a:rPr>
              <a:t>Basisfuncties voor lokale teams in kaart </a:t>
            </a:r>
            <a:r>
              <a:rPr kumimoji="0" lang="nl-NL" sz="4000" b="0" i="0" u="none" strike="noStrike" kern="1200" cap="none" spc="0" normalizeH="0" baseline="0" noProof="0" dirty="0">
                <a:ln>
                  <a:noFill/>
                </a:ln>
                <a:solidFill>
                  <a:srgbClr val="007BC7"/>
                </a:solidFill>
                <a:effectLst/>
                <a:uLnTx/>
                <a:uFillTx/>
                <a:latin typeface="Calibri" panose="020F0502020204030204"/>
                <a:ea typeface="+mn-ea"/>
                <a:cs typeface="+mn-cs"/>
              </a:rPr>
              <a:t>(KPMG)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97866" y="-5574744"/>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sp>
        <p:nvSpPr>
          <p:cNvPr id="3" name="Tekstvak 2">
            <a:extLst>
              <a:ext uri="{FF2B5EF4-FFF2-40B4-BE49-F238E27FC236}">
                <a16:creationId xmlns:a16="http://schemas.microsoft.com/office/drawing/2014/main" id="{B7186E2B-B31B-602D-FA6C-71525599EAC7}"/>
              </a:ext>
            </a:extLst>
          </p:cNvPr>
          <p:cNvSpPr txBox="1"/>
          <p:nvPr/>
        </p:nvSpPr>
        <p:spPr>
          <a:xfrm>
            <a:off x="556591" y="2277172"/>
            <a:ext cx="11310731" cy="2677656"/>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1" i="0" u="none" strike="noStrike" kern="1200" cap="none" spc="0" normalizeH="0" baseline="0" noProof="0" dirty="0">
              <a:ln>
                <a:noFill/>
              </a:ln>
              <a:solidFill>
                <a:srgbClr val="007BC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el 3">
            <a:extLst>
              <a:ext uri="{FF2B5EF4-FFF2-40B4-BE49-F238E27FC236}">
                <a16:creationId xmlns:a16="http://schemas.microsoft.com/office/drawing/2014/main" id="{63DAC6F7-B0A1-B0FE-06C2-62476EB1AE18}"/>
              </a:ext>
            </a:extLst>
          </p:cNvPr>
          <p:cNvGraphicFramePr>
            <a:graphicFrameLocks noGrp="1"/>
          </p:cNvGraphicFramePr>
          <p:nvPr/>
        </p:nvGraphicFramePr>
        <p:xfrm>
          <a:off x="894521" y="1157261"/>
          <a:ext cx="10402957" cy="5577840"/>
        </p:xfrm>
        <a:graphic>
          <a:graphicData uri="http://schemas.openxmlformats.org/drawingml/2006/table">
            <a:tbl>
              <a:tblPr firstRow="1" bandRow="1">
                <a:tableStyleId>{5C22544A-7EE6-4342-B048-85BDC9FD1C3A}</a:tableStyleId>
              </a:tblPr>
              <a:tblGrid>
                <a:gridCol w="708992">
                  <a:extLst>
                    <a:ext uri="{9D8B030D-6E8A-4147-A177-3AD203B41FA5}">
                      <a16:colId xmlns:a16="http://schemas.microsoft.com/office/drawing/2014/main" val="4135515948"/>
                    </a:ext>
                  </a:extLst>
                </a:gridCol>
                <a:gridCol w="9693965">
                  <a:extLst>
                    <a:ext uri="{9D8B030D-6E8A-4147-A177-3AD203B41FA5}">
                      <a16:colId xmlns:a16="http://schemas.microsoft.com/office/drawing/2014/main" val="2185671918"/>
                    </a:ext>
                  </a:extLst>
                </a:gridCol>
              </a:tblGrid>
              <a:tr h="715905">
                <a:tc>
                  <a:txBody>
                    <a:bodyPr/>
                    <a:lstStyle/>
                    <a:p>
                      <a:r>
                        <a:rPr lang="nl-NL" sz="2400" dirty="0"/>
                        <a:t>1</a:t>
                      </a:r>
                    </a:p>
                  </a:txBody>
                  <a:tcPr/>
                </a:tc>
                <a:tc>
                  <a:txBody>
                    <a:bodyPr/>
                    <a:lstStyle/>
                    <a:p>
                      <a:r>
                        <a:rPr lang="nl-NL" sz="2400" dirty="0"/>
                        <a:t>Maak voldoende inhoudelijke (specialistische) expertise aan de voorkant beschikbaar, zodat problematiek tijdig en in de breedte herkend wordt</a:t>
                      </a:r>
                    </a:p>
                  </a:txBody>
                  <a:tcPr/>
                </a:tc>
                <a:extLst>
                  <a:ext uri="{0D108BD9-81ED-4DB2-BD59-A6C34878D82A}">
                    <a16:rowId xmlns:a16="http://schemas.microsoft.com/office/drawing/2014/main" val="359988299"/>
                  </a:ext>
                </a:extLst>
              </a:tr>
              <a:tr h="1298641">
                <a:tc>
                  <a:txBody>
                    <a:bodyPr/>
                    <a:lstStyle/>
                    <a:p>
                      <a:r>
                        <a:rPr lang="nl-NL" sz="2400" dirty="0">
                          <a:solidFill>
                            <a:schemeClr val="accent1">
                              <a:lumMod val="75000"/>
                            </a:schemeClr>
                          </a:solidFill>
                        </a:rPr>
                        <a:t>2</a:t>
                      </a:r>
                    </a:p>
                  </a:txBody>
                  <a:tcPr/>
                </a:tc>
                <a:tc>
                  <a:txBody>
                    <a:bodyPr/>
                    <a:lstStyle/>
                    <a:p>
                      <a:r>
                        <a:rPr lang="nl-NL" sz="2400" dirty="0">
                          <a:solidFill>
                            <a:schemeClr val="accent1">
                              <a:lumMod val="75000"/>
                            </a:schemeClr>
                          </a:solidFill>
                        </a:rPr>
                        <a:t>Lokale teams horen de individuele én collectieve vraagstukken van de wijk te reflecteren. </a:t>
                      </a:r>
                      <a:r>
                        <a:rPr lang="nl-NL" sz="2400" b="1" dirty="0">
                          <a:solidFill>
                            <a:schemeClr val="accent1">
                              <a:lumMod val="75000"/>
                            </a:schemeClr>
                          </a:solidFill>
                        </a:rPr>
                        <a:t>Investeren in het kennen van de wijk </a:t>
                      </a:r>
                      <a:r>
                        <a:rPr lang="nl-NL" sz="2400" dirty="0">
                          <a:solidFill>
                            <a:schemeClr val="accent1">
                              <a:lumMod val="75000"/>
                            </a:schemeClr>
                          </a:solidFill>
                        </a:rPr>
                        <a:t>is cruciaal. Pas lokale teams daarop aan. Met specialistische teams wordt aansluiting met wijkteams nog belangrijker, daar die vaak niet </a:t>
                      </a:r>
                      <a:r>
                        <a:rPr lang="nl-NL" sz="2400" dirty="0" err="1">
                          <a:solidFill>
                            <a:schemeClr val="accent1">
                              <a:lumMod val="75000"/>
                            </a:schemeClr>
                          </a:solidFill>
                        </a:rPr>
                        <a:t>wijkgebonden</a:t>
                      </a:r>
                      <a:r>
                        <a:rPr lang="nl-NL" sz="2400" dirty="0">
                          <a:solidFill>
                            <a:schemeClr val="accent1">
                              <a:lumMod val="75000"/>
                            </a:schemeClr>
                          </a:solidFill>
                        </a:rPr>
                        <a:t> werken.</a:t>
                      </a:r>
                    </a:p>
                  </a:txBody>
                  <a:tcPr/>
                </a:tc>
                <a:extLst>
                  <a:ext uri="{0D108BD9-81ED-4DB2-BD59-A6C34878D82A}">
                    <a16:rowId xmlns:a16="http://schemas.microsoft.com/office/drawing/2014/main" val="1249820139"/>
                  </a:ext>
                </a:extLst>
              </a:tr>
              <a:tr h="996631">
                <a:tc>
                  <a:txBody>
                    <a:bodyPr/>
                    <a:lstStyle/>
                    <a:p>
                      <a:r>
                        <a:rPr lang="nl-NL" sz="2400" dirty="0">
                          <a:solidFill>
                            <a:schemeClr val="accent1">
                              <a:lumMod val="75000"/>
                            </a:schemeClr>
                          </a:solidFill>
                        </a:rPr>
                        <a:t>3</a:t>
                      </a:r>
                    </a:p>
                  </a:txBody>
                  <a:tcPr/>
                </a:tc>
                <a:tc>
                  <a:txBody>
                    <a:bodyPr/>
                    <a:lstStyle/>
                    <a:p>
                      <a:r>
                        <a:rPr lang="nl-NL" sz="2400" b="1" dirty="0">
                          <a:solidFill>
                            <a:schemeClr val="accent1">
                              <a:lumMod val="75000"/>
                            </a:schemeClr>
                          </a:solidFill>
                        </a:rPr>
                        <a:t>Een lokaal team levert ook zelf (kortdurende) ondersteuning</a:t>
                      </a:r>
                      <a:r>
                        <a:rPr lang="nl-NL" sz="2400" dirty="0">
                          <a:solidFill>
                            <a:schemeClr val="accent1">
                              <a:lumMod val="75000"/>
                            </a:schemeClr>
                          </a:solidFill>
                        </a:rPr>
                        <a:t>, zodat zij flexibele zijn in het leveren van maatwerk en op- en afschalen, zelf inhoudelijk de regie kunnen voeren en de vinger aan de pols kunnen houden.</a:t>
                      </a:r>
                    </a:p>
                  </a:txBody>
                  <a:tcPr/>
                </a:tc>
                <a:extLst>
                  <a:ext uri="{0D108BD9-81ED-4DB2-BD59-A6C34878D82A}">
                    <a16:rowId xmlns:a16="http://schemas.microsoft.com/office/drawing/2014/main" val="1291529540"/>
                  </a:ext>
                </a:extLst>
              </a:tr>
              <a:tr h="447025">
                <a:tc>
                  <a:txBody>
                    <a:bodyPr/>
                    <a:lstStyle/>
                    <a:p>
                      <a:r>
                        <a:rPr lang="nl-NL" sz="2400" dirty="0">
                          <a:solidFill>
                            <a:schemeClr val="accent1">
                              <a:lumMod val="75000"/>
                            </a:schemeClr>
                          </a:solidFill>
                        </a:rPr>
                        <a:t>4</a:t>
                      </a:r>
                    </a:p>
                  </a:txBody>
                  <a:tcPr/>
                </a:tc>
                <a:tc>
                  <a:txBody>
                    <a:bodyPr/>
                    <a:lstStyle/>
                    <a:p>
                      <a:r>
                        <a:rPr lang="nl-NL" sz="2400" dirty="0">
                          <a:solidFill>
                            <a:schemeClr val="accent1">
                              <a:lumMod val="75000"/>
                            </a:schemeClr>
                          </a:solidFill>
                        </a:rPr>
                        <a:t>Een </a:t>
                      </a:r>
                      <a:r>
                        <a:rPr lang="nl-NL" sz="2400" b="1" dirty="0">
                          <a:solidFill>
                            <a:schemeClr val="accent1">
                              <a:lumMod val="75000"/>
                            </a:schemeClr>
                          </a:solidFill>
                        </a:rPr>
                        <a:t>goede visie </a:t>
                      </a:r>
                      <a:r>
                        <a:rPr lang="nl-NL" sz="2400" dirty="0">
                          <a:solidFill>
                            <a:schemeClr val="accent1">
                              <a:lumMod val="75000"/>
                            </a:schemeClr>
                          </a:solidFill>
                        </a:rPr>
                        <a:t>dwingt keuzes af en maakt ze consistent en uitlegbaar.</a:t>
                      </a:r>
                    </a:p>
                  </a:txBody>
                  <a:tcPr/>
                </a:tc>
                <a:extLst>
                  <a:ext uri="{0D108BD9-81ED-4DB2-BD59-A6C34878D82A}">
                    <a16:rowId xmlns:a16="http://schemas.microsoft.com/office/drawing/2014/main" val="2702264074"/>
                  </a:ext>
                </a:extLst>
              </a:tr>
              <a:tr h="1130244">
                <a:tc>
                  <a:txBody>
                    <a:bodyPr/>
                    <a:lstStyle/>
                    <a:p>
                      <a:r>
                        <a:rPr lang="nl-NL" sz="2400" dirty="0">
                          <a:solidFill>
                            <a:schemeClr val="accent1">
                              <a:lumMod val="75000"/>
                            </a:schemeClr>
                          </a:solidFill>
                        </a:rPr>
                        <a:t>5</a:t>
                      </a:r>
                    </a:p>
                  </a:txBody>
                  <a:tcPr/>
                </a:tc>
                <a:tc>
                  <a:txBody>
                    <a:bodyPr/>
                    <a:lstStyle/>
                    <a:p>
                      <a:r>
                        <a:rPr lang="nl-NL" sz="2400" b="1" dirty="0">
                          <a:solidFill>
                            <a:schemeClr val="accent1">
                              <a:lumMod val="75000"/>
                            </a:schemeClr>
                          </a:solidFill>
                        </a:rPr>
                        <a:t>Beperk het aantal aanbieders en en bouw de samenwerking op</a:t>
                      </a:r>
                      <a:r>
                        <a:rPr lang="nl-NL" sz="2400" dirty="0">
                          <a:solidFill>
                            <a:schemeClr val="accent1">
                              <a:lumMod val="75000"/>
                            </a:schemeClr>
                          </a:solidFill>
                        </a:rPr>
                        <a:t>. Je kunt niet werken aan samenwerking met een (sterk) wisselend aanbiedersveld. Dit is de basis van samen leren en verbeteren.</a:t>
                      </a:r>
                    </a:p>
                  </a:txBody>
                  <a:tcPr/>
                </a:tc>
                <a:extLst>
                  <a:ext uri="{0D108BD9-81ED-4DB2-BD59-A6C34878D82A}">
                    <a16:rowId xmlns:a16="http://schemas.microsoft.com/office/drawing/2014/main" val="2074367178"/>
                  </a:ext>
                </a:extLst>
              </a:tr>
            </a:tbl>
          </a:graphicData>
        </a:graphic>
      </p:graphicFrame>
    </p:spTree>
    <p:extLst>
      <p:ext uri="{BB962C8B-B14F-4D97-AF65-F5344CB8AC3E}">
        <p14:creationId xmlns:p14="http://schemas.microsoft.com/office/powerpoint/2010/main" val="4283885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18187"/>
            <a:ext cx="12192000" cy="1690200"/>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1" y="103781"/>
            <a:ext cx="12192000" cy="1690200"/>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500" b="1" i="0" u="none" strike="noStrike" kern="1200" cap="none" spc="0" normalizeH="0" baseline="0" noProof="0" dirty="0">
              <a:ln>
                <a:noFill/>
              </a:ln>
              <a:solidFill>
                <a:srgbClr val="007BC7"/>
              </a:solidFill>
              <a:effectLst/>
              <a:uLnTx/>
              <a:uFillTx/>
              <a:latin typeface="Calibri" panose="020F0502020204030204" pitchFamily="34" charset="0"/>
              <a:ea typeface="+mj-ea"/>
              <a:cs typeface="Calibri" panose="020F050202020403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NL" sz="5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Richtinggevend kader</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NL" sz="4700"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Toegang, lokale teams en integrale dienstverlening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98870" y="-4826890"/>
            <a:ext cx="394257"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sp>
        <p:nvSpPr>
          <p:cNvPr id="3" name="Tekstvak 2">
            <a:extLst>
              <a:ext uri="{FF2B5EF4-FFF2-40B4-BE49-F238E27FC236}">
                <a16:creationId xmlns:a16="http://schemas.microsoft.com/office/drawing/2014/main" id="{B7186E2B-B31B-602D-FA6C-71525599EAC7}"/>
              </a:ext>
            </a:extLst>
          </p:cNvPr>
          <p:cNvSpPr txBox="1"/>
          <p:nvPr/>
        </p:nvSpPr>
        <p:spPr>
          <a:xfrm>
            <a:off x="1073424" y="2063198"/>
            <a:ext cx="10045148" cy="60016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Richtinggevend kader </a:t>
            </a:r>
            <a:r>
              <a:rPr kumimoji="0" lang="nl-NL"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voor toegang, lokale teams en integrale dienstverlening in het sociale domein (op 29 maart 2024 vastgesteld door  de VNG-commissies PSI en ZJO)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Stelt </a:t>
            </a:r>
            <a:r>
              <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basisniveau </a:t>
            </a:r>
            <a:r>
              <a:rPr kumimoji="0" lang="nl-NL"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vast wat gemeenten vanuit o.a. de Hervormingsagenda Jeugd, Toekomstscenario Kind- en Gezinsbescherming, de WMO, Wet gemeentelijke schulphulpverlening en de Leidraad Werken aan veiligheid kunnen doen om toegang tot hulp en ondersteuning voor inwoners te realiseren: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Sleutel naar </a:t>
            </a:r>
            <a:r>
              <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betere organisatie van zorg en ondersteuning</a:t>
            </a:r>
          </a:p>
          <a:p>
            <a:pPr marR="0" lvl="1" algn="l" defTabSz="914400" rtl="0" eaLnBrk="1" fontAlgn="auto" latinLnBrk="0" hangingPunct="1">
              <a:lnSpc>
                <a:spcPct val="100000"/>
              </a:lnSpc>
              <a:spcBef>
                <a:spcPts val="0"/>
              </a:spcBef>
              <a:spcAft>
                <a:spcPts val="0"/>
              </a:spcAft>
              <a:buClrTx/>
              <a:buSzTx/>
              <a:tabLst/>
              <a:defRPr/>
            </a:pPr>
            <a:endParaRPr kumimoji="0" lang="nl-NL" sz="2400" b="1" i="0" u="none" strike="noStrike" kern="1200" cap="none" spc="0" normalizeH="0" baseline="0" noProof="0" dirty="0">
              <a:ln>
                <a:noFill/>
              </a:ln>
              <a:solidFill>
                <a:srgbClr val="007BC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2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1"/>
            <a:ext cx="12192000" cy="1855304"/>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117072"/>
            <a:ext cx="12192000" cy="1738232"/>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500" b="1" i="0" u="none" strike="noStrike" kern="1200" cap="none" spc="0" normalizeH="0" baseline="0" noProof="0" dirty="0">
              <a:ln>
                <a:noFill/>
              </a:ln>
              <a:solidFill>
                <a:srgbClr val="007BC7"/>
              </a:solidFill>
              <a:effectLst/>
              <a:uLnTx/>
              <a:uFillTx/>
              <a:latin typeface="Calibri" panose="020F0502020204030204" pitchFamily="34" charset="0"/>
              <a:ea typeface="+mj-ea"/>
              <a:cs typeface="Calibri" panose="020F050202020403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NL" sz="52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Richtinggevend kader</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NL" sz="4700"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Toegang, lokale teams en integrale dienstverlening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4741881"/>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sp>
        <p:nvSpPr>
          <p:cNvPr id="3" name="Tekstvak 2">
            <a:extLst>
              <a:ext uri="{FF2B5EF4-FFF2-40B4-BE49-F238E27FC236}">
                <a16:creationId xmlns:a16="http://schemas.microsoft.com/office/drawing/2014/main" id="{B7186E2B-B31B-602D-FA6C-71525599EAC7}"/>
              </a:ext>
            </a:extLst>
          </p:cNvPr>
          <p:cNvSpPr txBox="1"/>
          <p:nvPr/>
        </p:nvSpPr>
        <p:spPr>
          <a:xfrm>
            <a:off x="1464365" y="2277172"/>
            <a:ext cx="9263270" cy="532453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nl-NL" sz="2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Vervolgstappen:</a:t>
            </a:r>
          </a:p>
          <a:p>
            <a:pPr marR="0" lvl="0" algn="l" defTabSz="914400" rtl="0" eaLnBrk="1" fontAlgn="auto" latinLnBrk="0" hangingPunct="1">
              <a:lnSpc>
                <a:spcPct val="100000"/>
              </a:lnSpc>
              <a:spcBef>
                <a:spcPts val="0"/>
              </a:spcBef>
              <a:spcAft>
                <a:spcPts val="0"/>
              </a:spcAft>
              <a:buClrTx/>
              <a:buSzTx/>
              <a:tabLst/>
              <a:defRPr/>
            </a:pPr>
            <a:endPar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Convenant </a:t>
            </a:r>
            <a:r>
              <a:rPr kumimoji="0" lang="nl-NL"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Stevige lokale teams (afspraak vanuit Hervormingsagenda Jeugd, eind 2024)</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Ondersteuningslijn </a:t>
            </a:r>
            <a:r>
              <a:rPr kumimoji="0" lang="nl-NL"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Stevige lokale teams (vanuit Hervormingsagenda Jeugd)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Ontwikkelen van </a:t>
            </a:r>
            <a:r>
              <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Verkenningsinstrument Toegang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1" i="0" u="none" strike="noStrike" kern="1200" cap="none" spc="0" normalizeH="0" baseline="0" noProof="0" dirty="0">
              <a:ln>
                <a:noFill/>
              </a:ln>
              <a:solidFill>
                <a:srgbClr val="007BC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59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5059"/>
            <a:ext cx="12192000" cy="925651"/>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3" y="-431536"/>
            <a:ext cx="12192000" cy="1716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Calibri" panose="020F0502020204030204" pitchFamily="34" charset="0"/>
              </a:rPr>
              <a:t>Richtinggevend kader</a:t>
            </a:r>
            <a:endParaRPr kumimoji="0" lang="en-US" sz="4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Calibri" panose="020F0502020204030204" pitchFamily="34" charset="0"/>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68656" y="-5617220"/>
            <a:ext cx="628182" cy="12847481"/>
          </a:xfrm>
          <a:prstGeom prst="rect">
            <a:avLst/>
          </a:prstGeom>
        </p:spPr>
      </p:pic>
      <p:graphicFrame>
        <p:nvGraphicFramePr>
          <p:cNvPr id="3" name="Tijdelijke aanduiding voor inhoud 2">
            <a:extLst>
              <a:ext uri="{FF2B5EF4-FFF2-40B4-BE49-F238E27FC236}">
                <a16:creationId xmlns:a16="http://schemas.microsoft.com/office/drawing/2014/main" id="{ABB1A7C1-602B-92A4-D574-8E6C62DC538B}"/>
              </a:ext>
            </a:extLst>
          </p:cNvPr>
          <p:cNvGraphicFramePr>
            <a:graphicFrameLocks noGrp="1"/>
          </p:cNvGraphicFramePr>
          <p:nvPr>
            <p:ph idx="1"/>
            <p:extLst>
              <p:ext uri="{D42A27DB-BD31-4B8C-83A1-F6EECF244321}">
                <p14:modId xmlns:p14="http://schemas.microsoft.com/office/powerpoint/2010/main" val="1441972468"/>
              </p:ext>
            </p:extLst>
          </p:nvPr>
        </p:nvGraphicFramePr>
        <p:xfrm>
          <a:off x="914401" y="930710"/>
          <a:ext cx="10535477" cy="5787414"/>
        </p:xfrm>
        <a:graphic>
          <a:graphicData uri="http://schemas.openxmlformats.org/drawingml/2006/table">
            <a:tbl>
              <a:tblPr firstRow="1" bandRow="1">
                <a:tableStyleId>{5C22544A-7EE6-4342-B048-85BDC9FD1C3A}</a:tableStyleId>
              </a:tblPr>
              <a:tblGrid>
                <a:gridCol w="405640">
                  <a:extLst>
                    <a:ext uri="{9D8B030D-6E8A-4147-A177-3AD203B41FA5}">
                      <a16:colId xmlns:a16="http://schemas.microsoft.com/office/drawing/2014/main" val="603256516"/>
                    </a:ext>
                  </a:extLst>
                </a:gridCol>
                <a:gridCol w="3074513">
                  <a:extLst>
                    <a:ext uri="{9D8B030D-6E8A-4147-A177-3AD203B41FA5}">
                      <a16:colId xmlns:a16="http://schemas.microsoft.com/office/drawing/2014/main" val="2865378156"/>
                    </a:ext>
                  </a:extLst>
                </a:gridCol>
                <a:gridCol w="449491">
                  <a:extLst>
                    <a:ext uri="{9D8B030D-6E8A-4147-A177-3AD203B41FA5}">
                      <a16:colId xmlns:a16="http://schemas.microsoft.com/office/drawing/2014/main" val="128670795"/>
                    </a:ext>
                  </a:extLst>
                </a:gridCol>
                <a:gridCol w="3440829">
                  <a:extLst>
                    <a:ext uri="{9D8B030D-6E8A-4147-A177-3AD203B41FA5}">
                      <a16:colId xmlns:a16="http://schemas.microsoft.com/office/drawing/2014/main" val="2575673744"/>
                    </a:ext>
                  </a:extLst>
                </a:gridCol>
                <a:gridCol w="445078">
                  <a:extLst>
                    <a:ext uri="{9D8B030D-6E8A-4147-A177-3AD203B41FA5}">
                      <a16:colId xmlns:a16="http://schemas.microsoft.com/office/drawing/2014/main" val="2978756548"/>
                    </a:ext>
                  </a:extLst>
                </a:gridCol>
                <a:gridCol w="2719926">
                  <a:extLst>
                    <a:ext uri="{9D8B030D-6E8A-4147-A177-3AD203B41FA5}">
                      <a16:colId xmlns:a16="http://schemas.microsoft.com/office/drawing/2014/main" val="3941520918"/>
                    </a:ext>
                  </a:extLst>
                </a:gridCol>
              </a:tblGrid>
              <a:tr h="449814">
                <a:tc gridSpan="2">
                  <a:txBody>
                    <a:bodyPr/>
                    <a:lstStyle/>
                    <a:p>
                      <a:pPr algn="ctr"/>
                      <a:r>
                        <a:rPr lang="nl-NL" sz="2400" dirty="0"/>
                        <a:t>Dichtbij</a:t>
                      </a:r>
                    </a:p>
                  </a:txBody>
                  <a:tcPr/>
                </a:tc>
                <a:tc hMerge="1">
                  <a:txBody>
                    <a:bodyPr/>
                    <a:lstStyle/>
                    <a:p>
                      <a:endParaRPr dirty="0"/>
                    </a:p>
                  </a:txBody>
                  <a:tcPr/>
                </a:tc>
                <a:tc gridSpan="2">
                  <a:txBody>
                    <a:bodyPr/>
                    <a:lstStyle/>
                    <a:p>
                      <a:pPr algn="ctr"/>
                      <a:r>
                        <a:rPr lang="nl-NL" sz="2400" dirty="0"/>
                        <a:t>Integraal werken</a:t>
                      </a:r>
                    </a:p>
                  </a:txBody>
                  <a:tcPr/>
                </a:tc>
                <a:tc hMerge="1">
                  <a:txBody>
                    <a:bodyPr/>
                    <a:lstStyle/>
                    <a:p>
                      <a:endParaRPr dirty="0"/>
                    </a:p>
                  </a:txBody>
                  <a:tcPr/>
                </a:tc>
                <a:tc gridSpan="2">
                  <a:txBody>
                    <a:bodyPr/>
                    <a:lstStyle/>
                    <a:p>
                      <a:pPr algn="ctr"/>
                      <a:r>
                        <a:rPr lang="nl-NL" sz="2400" dirty="0"/>
                        <a:t>Met mandaat</a:t>
                      </a:r>
                    </a:p>
                  </a:txBody>
                  <a:tcPr/>
                </a:tc>
                <a:tc hMerge="1">
                  <a:txBody>
                    <a:bodyPr/>
                    <a:lstStyle/>
                    <a:p>
                      <a:endParaRPr dirty="0"/>
                    </a:p>
                  </a:txBody>
                  <a:tcPr/>
                </a:tc>
                <a:extLst>
                  <a:ext uri="{0D108BD9-81ED-4DB2-BD59-A6C34878D82A}">
                    <a16:rowId xmlns:a16="http://schemas.microsoft.com/office/drawing/2014/main" val="3417677112"/>
                  </a:ext>
                </a:extLst>
              </a:tr>
              <a:tr h="989591">
                <a:tc>
                  <a:txBody>
                    <a:bodyPr/>
                    <a:lstStyle/>
                    <a:p>
                      <a:r>
                        <a:rPr lang="nl-NL" sz="2000" dirty="0">
                          <a:solidFill>
                            <a:schemeClr val="accent1">
                              <a:lumMod val="75000"/>
                            </a:schemeClr>
                          </a:solidFill>
                        </a:rPr>
                        <a:t>1</a:t>
                      </a:r>
                    </a:p>
                  </a:txBody>
                  <a:tcPr/>
                </a:tc>
                <a:tc>
                  <a:txBody>
                    <a:bodyPr/>
                    <a:lstStyle/>
                    <a:p>
                      <a:r>
                        <a:rPr lang="nl-NL" sz="2000" dirty="0">
                          <a:solidFill>
                            <a:schemeClr val="accent1">
                              <a:lumMod val="75000"/>
                            </a:schemeClr>
                          </a:solidFill>
                        </a:rPr>
                        <a:t>Eenvoudig(er) systeem met inwoner als uitgangspunt</a:t>
                      </a:r>
                    </a:p>
                  </a:txBody>
                  <a:tcPr/>
                </a:tc>
                <a:tc>
                  <a:txBody>
                    <a:bodyPr/>
                    <a:lstStyle/>
                    <a:p>
                      <a:r>
                        <a:rPr lang="nl-NL" sz="2000" dirty="0">
                          <a:solidFill>
                            <a:schemeClr val="accent1">
                              <a:lumMod val="75000"/>
                            </a:schemeClr>
                          </a:solidFill>
                        </a:rPr>
                        <a:t>5</a:t>
                      </a:r>
                    </a:p>
                  </a:txBody>
                  <a:tcPr/>
                </a:tc>
                <a:tc>
                  <a:txBody>
                    <a:bodyPr/>
                    <a:lstStyle/>
                    <a:p>
                      <a:r>
                        <a:rPr lang="nl-NL" sz="2000" dirty="0">
                          <a:solidFill>
                            <a:schemeClr val="accent1">
                              <a:lumMod val="75000"/>
                            </a:schemeClr>
                          </a:solidFill>
                        </a:rPr>
                        <a:t>Brede blik, brede analyse</a:t>
                      </a:r>
                    </a:p>
                  </a:txBody>
                  <a:tcPr/>
                </a:tc>
                <a:tc>
                  <a:txBody>
                    <a:bodyPr/>
                    <a:lstStyle/>
                    <a:p>
                      <a:r>
                        <a:rPr lang="nl-NL" sz="2000" dirty="0">
                          <a:solidFill>
                            <a:schemeClr val="accent1">
                              <a:lumMod val="75000"/>
                            </a:schemeClr>
                          </a:solidFill>
                        </a:rPr>
                        <a:t>11</a:t>
                      </a:r>
                    </a:p>
                  </a:txBody>
                  <a:tcPr/>
                </a:tc>
                <a:tc>
                  <a:txBody>
                    <a:bodyPr/>
                    <a:lstStyle/>
                    <a:p>
                      <a:r>
                        <a:rPr lang="nl-NL" sz="2000" dirty="0">
                          <a:solidFill>
                            <a:schemeClr val="accent1">
                              <a:lumMod val="75000"/>
                            </a:schemeClr>
                          </a:solidFill>
                        </a:rPr>
                        <a:t>Mandaat over gemeentelijke beleidsterreinen heen</a:t>
                      </a:r>
                    </a:p>
                  </a:txBody>
                  <a:tcPr/>
                </a:tc>
                <a:extLst>
                  <a:ext uri="{0D108BD9-81ED-4DB2-BD59-A6C34878D82A}">
                    <a16:rowId xmlns:a16="http://schemas.microsoft.com/office/drawing/2014/main" val="952152841"/>
                  </a:ext>
                </a:extLst>
              </a:tr>
              <a:tr h="689715">
                <a:tc>
                  <a:txBody>
                    <a:bodyPr/>
                    <a:lstStyle/>
                    <a:p>
                      <a:r>
                        <a:rPr lang="nl-NL" sz="2000" dirty="0">
                          <a:solidFill>
                            <a:schemeClr val="accent1">
                              <a:lumMod val="75000"/>
                            </a:schemeClr>
                          </a:solidFill>
                        </a:rPr>
                        <a:t>2</a:t>
                      </a:r>
                    </a:p>
                  </a:txBody>
                  <a:tcPr/>
                </a:tc>
                <a:tc>
                  <a:txBody>
                    <a:bodyPr/>
                    <a:lstStyle/>
                    <a:p>
                      <a:r>
                        <a:rPr lang="nl-NL" sz="2000" dirty="0">
                          <a:solidFill>
                            <a:schemeClr val="accent1">
                              <a:lumMod val="75000"/>
                            </a:schemeClr>
                          </a:solidFill>
                        </a:rPr>
                        <a:t>Laagdrempelig</a:t>
                      </a:r>
                    </a:p>
                  </a:txBody>
                  <a:tcPr/>
                </a:tc>
                <a:tc>
                  <a:txBody>
                    <a:bodyPr/>
                    <a:lstStyle/>
                    <a:p>
                      <a:r>
                        <a:rPr lang="nl-NL" sz="2000" dirty="0">
                          <a:solidFill>
                            <a:schemeClr val="accent1">
                              <a:lumMod val="75000"/>
                            </a:schemeClr>
                          </a:solidFill>
                        </a:rPr>
                        <a:t>6</a:t>
                      </a:r>
                    </a:p>
                  </a:txBody>
                  <a:tcPr/>
                </a:tc>
                <a:tc>
                  <a:txBody>
                    <a:bodyPr/>
                    <a:lstStyle/>
                    <a:p>
                      <a:r>
                        <a:rPr lang="nl-NL" sz="2000" dirty="0">
                          <a:solidFill>
                            <a:schemeClr val="accent1">
                              <a:lumMod val="75000"/>
                            </a:schemeClr>
                          </a:solidFill>
                        </a:rPr>
                        <a:t>Professionals met juiste houding, vaardigheden, kennis</a:t>
                      </a:r>
                    </a:p>
                  </a:txBody>
                  <a:tcPr/>
                </a:tc>
                <a:tc>
                  <a:txBody>
                    <a:bodyPr/>
                    <a:lstStyle/>
                    <a:p>
                      <a:r>
                        <a:rPr lang="nl-NL" sz="2000" dirty="0">
                          <a:solidFill>
                            <a:schemeClr val="accent1">
                              <a:lumMod val="75000"/>
                            </a:schemeClr>
                          </a:solidFill>
                        </a:rPr>
                        <a:t>12</a:t>
                      </a:r>
                    </a:p>
                  </a:txBody>
                  <a:tcPr/>
                </a:tc>
                <a:tc>
                  <a:txBody>
                    <a:bodyPr/>
                    <a:lstStyle/>
                    <a:p>
                      <a:r>
                        <a:rPr lang="nl-NL" sz="2000" dirty="0">
                          <a:solidFill>
                            <a:schemeClr val="accent1">
                              <a:lumMod val="75000"/>
                            </a:schemeClr>
                          </a:solidFill>
                        </a:rPr>
                        <a:t>Oog voor (on)veiligheid</a:t>
                      </a:r>
                    </a:p>
                  </a:txBody>
                  <a:tcPr/>
                </a:tc>
                <a:extLst>
                  <a:ext uri="{0D108BD9-81ED-4DB2-BD59-A6C34878D82A}">
                    <a16:rowId xmlns:a16="http://schemas.microsoft.com/office/drawing/2014/main" val="296319099"/>
                  </a:ext>
                </a:extLst>
              </a:tr>
              <a:tr h="989591">
                <a:tc>
                  <a:txBody>
                    <a:bodyPr/>
                    <a:lstStyle/>
                    <a:p>
                      <a:r>
                        <a:rPr lang="nl-NL" sz="2000" dirty="0">
                          <a:solidFill>
                            <a:schemeClr val="accent1">
                              <a:lumMod val="75000"/>
                            </a:schemeClr>
                          </a:solidFill>
                        </a:rPr>
                        <a:t>3</a:t>
                      </a:r>
                    </a:p>
                  </a:txBody>
                  <a:tcPr/>
                </a:tc>
                <a:tc>
                  <a:txBody>
                    <a:bodyPr/>
                    <a:lstStyle/>
                    <a:p>
                      <a:r>
                        <a:rPr lang="nl-NL" sz="2000" dirty="0">
                          <a:solidFill>
                            <a:schemeClr val="accent1">
                              <a:lumMod val="75000"/>
                            </a:schemeClr>
                          </a:solidFill>
                        </a:rPr>
                        <a:t>Sterke relatie met sociale en pedagogische basis</a:t>
                      </a:r>
                    </a:p>
                  </a:txBody>
                  <a:tcPr/>
                </a:tc>
                <a:tc>
                  <a:txBody>
                    <a:bodyPr/>
                    <a:lstStyle/>
                    <a:p>
                      <a:r>
                        <a:rPr lang="nl-NL" sz="2000" dirty="0">
                          <a:solidFill>
                            <a:schemeClr val="accent1">
                              <a:lumMod val="75000"/>
                            </a:schemeClr>
                          </a:solidFill>
                        </a:rPr>
                        <a:t>7</a:t>
                      </a:r>
                    </a:p>
                  </a:txBody>
                  <a:tcPr/>
                </a:tc>
                <a:tc>
                  <a:txBody>
                    <a:bodyPr/>
                    <a:lstStyle/>
                    <a:p>
                      <a:r>
                        <a:rPr lang="nl-NL" sz="2000" dirty="0">
                          <a:solidFill>
                            <a:schemeClr val="accent1">
                              <a:lumMod val="75000"/>
                            </a:schemeClr>
                          </a:solidFill>
                        </a:rPr>
                        <a:t>Zelf (basis)hulp bieden en vertrouwd aanspreekpunt blijven</a:t>
                      </a:r>
                    </a:p>
                  </a:txBody>
                  <a:tcPr/>
                </a:tc>
                <a:tc>
                  <a:txBody>
                    <a:bodyPr/>
                    <a:lstStyle/>
                    <a:p>
                      <a:r>
                        <a:rPr lang="nl-NL" sz="2000" dirty="0">
                          <a:solidFill>
                            <a:schemeClr val="accent1">
                              <a:lumMod val="75000"/>
                            </a:schemeClr>
                          </a:solidFill>
                        </a:rPr>
                        <a:t>13</a:t>
                      </a:r>
                    </a:p>
                  </a:txBody>
                  <a:tcPr/>
                </a:tc>
                <a:tc>
                  <a:txBody>
                    <a:bodyPr/>
                    <a:lstStyle/>
                    <a:p>
                      <a:r>
                        <a:rPr lang="nl-NL" sz="2000" dirty="0">
                          <a:solidFill>
                            <a:schemeClr val="accent1">
                              <a:lumMod val="75000"/>
                            </a:schemeClr>
                          </a:solidFill>
                        </a:rPr>
                        <a:t>Bewust omgaan met wat passend en nodig is</a:t>
                      </a:r>
                    </a:p>
                  </a:txBody>
                  <a:tcPr/>
                </a:tc>
                <a:extLst>
                  <a:ext uri="{0D108BD9-81ED-4DB2-BD59-A6C34878D82A}">
                    <a16:rowId xmlns:a16="http://schemas.microsoft.com/office/drawing/2014/main" val="1861222987"/>
                  </a:ext>
                </a:extLst>
              </a:tr>
              <a:tr h="989591">
                <a:tc>
                  <a:txBody>
                    <a:bodyPr/>
                    <a:lstStyle/>
                    <a:p>
                      <a:r>
                        <a:rPr lang="nl-NL" sz="2000" dirty="0">
                          <a:solidFill>
                            <a:schemeClr val="accent1">
                              <a:lumMod val="75000"/>
                            </a:schemeClr>
                          </a:solidFill>
                        </a:rPr>
                        <a:t>4</a:t>
                      </a:r>
                    </a:p>
                  </a:txBody>
                  <a:tcPr/>
                </a:tc>
                <a:tc>
                  <a:txBody>
                    <a:bodyPr/>
                    <a:lstStyle/>
                    <a:p>
                      <a:r>
                        <a:rPr lang="nl-NL" sz="2000" dirty="0">
                          <a:solidFill>
                            <a:schemeClr val="accent1">
                              <a:lumMod val="75000"/>
                            </a:schemeClr>
                          </a:solidFill>
                        </a:rPr>
                        <a:t>Achterliggende patronen en systeemknelpunten</a:t>
                      </a:r>
                    </a:p>
                  </a:txBody>
                  <a:tcPr/>
                </a:tc>
                <a:tc>
                  <a:txBody>
                    <a:bodyPr/>
                    <a:lstStyle/>
                    <a:p>
                      <a:r>
                        <a:rPr lang="nl-NL" sz="2000" dirty="0">
                          <a:solidFill>
                            <a:schemeClr val="accent1">
                              <a:lumMod val="75000"/>
                            </a:schemeClr>
                          </a:solidFill>
                        </a:rPr>
                        <a:t>8</a:t>
                      </a:r>
                    </a:p>
                  </a:txBody>
                  <a:tcPr/>
                </a:tc>
                <a:tc>
                  <a:txBody>
                    <a:bodyPr/>
                    <a:lstStyle/>
                    <a:p>
                      <a:r>
                        <a:rPr lang="nl-NL" sz="2000" dirty="0">
                          <a:solidFill>
                            <a:schemeClr val="accent1">
                              <a:lumMod val="75000"/>
                            </a:schemeClr>
                          </a:solidFill>
                        </a:rPr>
                        <a:t>Integrale en </a:t>
                      </a:r>
                      <a:r>
                        <a:rPr lang="nl-NL" sz="2000" dirty="0" err="1">
                          <a:solidFill>
                            <a:schemeClr val="accent1">
                              <a:lumMod val="75000"/>
                            </a:schemeClr>
                          </a:solidFill>
                        </a:rPr>
                        <a:t>domeinoverstijgende</a:t>
                      </a:r>
                      <a:r>
                        <a:rPr lang="nl-NL" sz="2000" dirty="0">
                          <a:solidFill>
                            <a:schemeClr val="accent1">
                              <a:lumMod val="75000"/>
                            </a:schemeClr>
                          </a:solidFill>
                        </a:rPr>
                        <a:t> samenwerking</a:t>
                      </a:r>
                    </a:p>
                  </a:txBody>
                  <a:tcPr/>
                </a:tc>
                <a:tc>
                  <a:txBody>
                    <a:bodyPr/>
                    <a:lstStyle/>
                    <a:p>
                      <a:endParaRPr lang="nl-NL" sz="2000">
                        <a:solidFill>
                          <a:schemeClr val="accent1">
                            <a:lumMod val="75000"/>
                          </a:schemeClr>
                        </a:solidFill>
                      </a:endParaRPr>
                    </a:p>
                  </a:txBody>
                  <a:tcPr/>
                </a:tc>
                <a:tc>
                  <a:txBody>
                    <a:bodyPr/>
                    <a:lstStyle/>
                    <a:p>
                      <a:endParaRPr lang="nl-NL" sz="2000" dirty="0">
                        <a:solidFill>
                          <a:schemeClr val="accent1">
                            <a:lumMod val="75000"/>
                          </a:schemeClr>
                        </a:solidFill>
                      </a:endParaRPr>
                    </a:p>
                  </a:txBody>
                  <a:tcPr/>
                </a:tc>
                <a:extLst>
                  <a:ext uri="{0D108BD9-81ED-4DB2-BD59-A6C34878D82A}">
                    <a16:rowId xmlns:a16="http://schemas.microsoft.com/office/drawing/2014/main" val="1917052557"/>
                  </a:ext>
                </a:extLst>
              </a:tr>
              <a:tr h="689715">
                <a:tc>
                  <a:txBody>
                    <a:bodyPr/>
                    <a:lstStyle/>
                    <a:p>
                      <a:endParaRPr lang="nl-NL" sz="2000" dirty="0">
                        <a:solidFill>
                          <a:schemeClr val="accent1">
                            <a:lumMod val="75000"/>
                          </a:schemeClr>
                        </a:solidFill>
                      </a:endParaRPr>
                    </a:p>
                  </a:txBody>
                  <a:tcPr/>
                </a:tc>
                <a:tc>
                  <a:txBody>
                    <a:bodyPr/>
                    <a:lstStyle/>
                    <a:p>
                      <a:endParaRPr lang="nl-NL" sz="2000" dirty="0">
                        <a:solidFill>
                          <a:schemeClr val="accent1">
                            <a:lumMod val="75000"/>
                          </a:schemeClr>
                        </a:solidFill>
                      </a:endParaRPr>
                    </a:p>
                  </a:txBody>
                  <a:tcPr/>
                </a:tc>
                <a:tc>
                  <a:txBody>
                    <a:bodyPr/>
                    <a:lstStyle/>
                    <a:p>
                      <a:r>
                        <a:rPr lang="nl-NL" sz="2000" dirty="0">
                          <a:solidFill>
                            <a:schemeClr val="accent1">
                              <a:lumMod val="75000"/>
                            </a:schemeClr>
                          </a:solidFill>
                        </a:rPr>
                        <a:t>9</a:t>
                      </a:r>
                    </a:p>
                  </a:txBody>
                  <a:tcPr/>
                </a:tc>
                <a:tc>
                  <a:txBody>
                    <a:bodyPr/>
                    <a:lstStyle/>
                    <a:p>
                      <a:r>
                        <a:rPr lang="nl-NL" sz="2000" dirty="0">
                          <a:solidFill>
                            <a:schemeClr val="accent1">
                              <a:lumMod val="75000"/>
                            </a:schemeClr>
                          </a:solidFill>
                        </a:rPr>
                        <a:t>Soepelere overgangen in levensloop</a:t>
                      </a:r>
                    </a:p>
                  </a:txBody>
                  <a:tcPr/>
                </a:tc>
                <a:tc>
                  <a:txBody>
                    <a:bodyPr/>
                    <a:lstStyle/>
                    <a:p>
                      <a:endParaRPr lang="nl-NL" sz="2000">
                        <a:solidFill>
                          <a:schemeClr val="accent1">
                            <a:lumMod val="75000"/>
                          </a:schemeClr>
                        </a:solidFill>
                      </a:endParaRPr>
                    </a:p>
                  </a:txBody>
                  <a:tcPr/>
                </a:tc>
                <a:tc>
                  <a:txBody>
                    <a:bodyPr/>
                    <a:lstStyle/>
                    <a:p>
                      <a:endParaRPr lang="nl-NL" sz="2000">
                        <a:solidFill>
                          <a:schemeClr val="accent1">
                            <a:lumMod val="75000"/>
                          </a:schemeClr>
                        </a:solidFill>
                      </a:endParaRPr>
                    </a:p>
                  </a:txBody>
                  <a:tcPr/>
                </a:tc>
                <a:extLst>
                  <a:ext uri="{0D108BD9-81ED-4DB2-BD59-A6C34878D82A}">
                    <a16:rowId xmlns:a16="http://schemas.microsoft.com/office/drawing/2014/main" val="2377558961"/>
                  </a:ext>
                </a:extLst>
              </a:tr>
              <a:tr h="910614">
                <a:tc>
                  <a:txBody>
                    <a:bodyPr/>
                    <a:lstStyle/>
                    <a:p>
                      <a:endParaRPr lang="nl-NL" sz="2000" dirty="0">
                        <a:solidFill>
                          <a:schemeClr val="accent1">
                            <a:lumMod val="75000"/>
                          </a:schemeClr>
                        </a:solidFill>
                      </a:endParaRPr>
                    </a:p>
                  </a:txBody>
                  <a:tcPr/>
                </a:tc>
                <a:tc>
                  <a:txBody>
                    <a:bodyPr/>
                    <a:lstStyle/>
                    <a:p>
                      <a:endParaRPr lang="nl-NL" sz="2000">
                        <a:solidFill>
                          <a:schemeClr val="accent1">
                            <a:lumMod val="75000"/>
                          </a:schemeClr>
                        </a:solidFill>
                      </a:endParaRPr>
                    </a:p>
                  </a:txBody>
                  <a:tcPr/>
                </a:tc>
                <a:tc>
                  <a:txBody>
                    <a:bodyPr/>
                    <a:lstStyle/>
                    <a:p>
                      <a:r>
                        <a:rPr lang="nl-NL" sz="2000" dirty="0">
                          <a:solidFill>
                            <a:schemeClr val="accent1">
                              <a:lumMod val="75000"/>
                            </a:schemeClr>
                          </a:solidFill>
                        </a:rPr>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chemeClr val="accent1">
                              <a:lumMod val="75000"/>
                            </a:schemeClr>
                          </a:solidFill>
                        </a:rPr>
                        <a:t>Inwoners met levenslange en/of </a:t>
                      </a:r>
                      <a:r>
                        <a:rPr lang="nl-NL" sz="2000" dirty="0" err="1">
                          <a:solidFill>
                            <a:schemeClr val="accent1">
                              <a:lumMod val="75000"/>
                            </a:schemeClr>
                          </a:solidFill>
                        </a:rPr>
                        <a:t>levensbrede</a:t>
                      </a:r>
                      <a:r>
                        <a:rPr lang="nl-NL" sz="2000" dirty="0">
                          <a:solidFill>
                            <a:schemeClr val="accent1">
                              <a:lumMod val="75000"/>
                            </a:schemeClr>
                          </a:solidFill>
                        </a:rPr>
                        <a:t> beperkingen</a:t>
                      </a:r>
                    </a:p>
                  </a:txBody>
                  <a:tcPr/>
                </a:tc>
                <a:tc>
                  <a:txBody>
                    <a:bodyPr/>
                    <a:lstStyle/>
                    <a:p>
                      <a:endParaRPr lang="nl-NL" sz="2000" dirty="0">
                        <a:solidFill>
                          <a:schemeClr val="accent1">
                            <a:lumMod val="75000"/>
                          </a:schemeClr>
                        </a:solidFill>
                      </a:endParaRPr>
                    </a:p>
                  </a:txBody>
                  <a:tcPr/>
                </a:tc>
                <a:tc>
                  <a:txBody>
                    <a:bodyPr/>
                    <a:lstStyle/>
                    <a:p>
                      <a:endParaRPr lang="nl-NL" sz="2000" dirty="0">
                        <a:solidFill>
                          <a:schemeClr val="accent1">
                            <a:lumMod val="75000"/>
                          </a:schemeClr>
                        </a:solidFill>
                      </a:endParaRPr>
                    </a:p>
                  </a:txBody>
                  <a:tcPr/>
                </a:tc>
                <a:extLst>
                  <a:ext uri="{0D108BD9-81ED-4DB2-BD59-A6C34878D82A}">
                    <a16:rowId xmlns:a16="http://schemas.microsoft.com/office/drawing/2014/main" val="2273306308"/>
                  </a:ext>
                </a:extLst>
              </a:tr>
            </a:tbl>
          </a:graphicData>
        </a:graphic>
      </p:graphicFrame>
    </p:spTree>
    <p:extLst>
      <p:ext uri="{BB962C8B-B14F-4D97-AF65-F5344CB8AC3E}">
        <p14:creationId xmlns:p14="http://schemas.microsoft.com/office/powerpoint/2010/main" val="185436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9ECA9B8-1BA0-7A4B-8C34-A69E8E4535E2}"/>
              </a:ext>
            </a:extLst>
          </p:cNvPr>
          <p:cNvSpPr txBox="1"/>
          <p:nvPr/>
        </p:nvSpPr>
        <p:spPr>
          <a:xfrm>
            <a:off x="119117" y="6577926"/>
            <a:ext cx="3499982" cy="246221"/>
          </a:xfrm>
          <a:prstGeom prst="rect">
            <a:avLst/>
          </a:prstGeom>
          <a:noFill/>
        </p:spPr>
        <p:txBody>
          <a:bodyPr wrap="square" rtlCol="0">
            <a:spAutoFit/>
          </a:bodyPr>
          <a:lstStyle/>
          <a:p>
            <a:r>
              <a:rPr lang="nl-NL" sz="1000" dirty="0"/>
              <a:t>Bron: </a:t>
            </a:r>
            <a:r>
              <a:rPr lang="nl-NL" sz="1000" dirty="0">
                <a:hlinkClick r:id="rId3">
                  <a:extLst>
                    <a:ext uri="{A12FA001-AC4F-418D-AE19-62706E023703}">
                      <ahyp:hlinkClr xmlns:ahyp="http://schemas.microsoft.com/office/drawing/2018/hyperlinkcolor" val="tx"/>
                    </a:ext>
                  </a:extLst>
                </a:hlinkClick>
              </a:rPr>
              <a:t>Toekomstscenario kind- en gezinsbescherming </a:t>
            </a:r>
            <a:endParaRPr lang="nl-NL" sz="1000" dirty="0"/>
          </a:p>
        </p:txBody>
      </p:sp>
      <p:pic>
        <p:nvPicPr>
          <p:cNvPr id="3" name="Afbeelding 2">
            <a:extLst>
              <a:ext uri="{FF2B5EF4-FFF2-40B4-BE49-F238E27FC236}">
                <a16:creationId xmlns:a16="http://schemas.microsoft.com/office/drawing/2014/main" id="{AF38AF7A-9C44-9145-A433-4FC1024868F2}"/>
              </a:ext>
            </a:extLst>
          </p:cNvPr>
          <p:cNvPicPr preferRelativeResize="0">
            <a:picLocks/>
          </p:cNvPicPr>
          <p:nvPr/>
        </p:nvPicPr>
        <p:blipFill>
          <a:blip r:embed="rId4"/>
          <a:stretch>
            <a:fillRect/>
          </a:stretch>
        </p:blipFill>
        <p:spPr>
          <a:xfrm>
            <a:off x="-891251" y="-373543"/>
            <a:ext cx="14268268" cy="6951469"/>
          </a:xfrm>
          <a:prstGeom prst="rect">
            <a:avLst/>
          </a:prstGeom>
        </p:spPr>
      </p:pic>
    </p:spTree>
    <p:extLst>
      <p:ext uri="{BB962C8B-B14F-4D97-AF65-F5344CB8AC3E}">
        <p14:creationId xmlns:p14="http://schemas.microsoft.com/office/powerpoint/2010/main" val="34786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EEFD64-BCA3-514E-9FA5-58D0AB3A4090}"/>
              </a:ext>
            </a:extLst>
          </p:cNvPr>
          <p:cNvSpPr>
            <a:spLocks noGrp="1"/>
          </p:cNvSpPr>
          <p:nvPr>
            <p:ph idx="1"/>
          </p:nvPr>
        </p:nvSpPr>
        <p:spPr>
          <a:xfrm>
            <a:off x="6414051" y="1502426"/>
            <a:ext cx="5554580" cy="4419316"/>
          </a:xfrm>
        </p:spPr>
        <p:txBody>
          <a:bodyPr anchor="ctr">
            <a:noAutofit/>
          </a:bodyPr>
          <a:lstStyle/>
          <a:p>
            <a:pPr>
              <a:lnSpc>
                <a:spcPct val="110000"/>
              </a:lnSpc>
            </a:pPr>
            <a:r>
              <a:rPr lang="nl-NL" sz="2400" dirty="0">
                <a:solidFill>
                  <a:schemeClr val="accent1">
                    <a:lumMod val="75000"/>
                  </a:schemeClr>
                </a:solidFill>
                <a:latin typeface="+mn-lt"/>
              </a:rPr>
              <a:t>De huidige jeugdbescherming is complex en knelt</a:t>
            </a:r>
          </a:p>
          <a:p>
            <a:pPr>
              <a:lnSpc>
                <a:spcPct val="110000"/>
              </a:lnSpc>
            </a:pPr>
            <a:r>
              <a:rPr lang="nl-NL" sz="2400" dirty="0">
                <a:solidFill>
                  <a:schemeClr val="accent1">
                    <a:lumMod val="75000"/>
                  </a:schemeClr>
                </a:solidFill>
                <a:latin typeface="+mn-lt"/>
              </a:rPr>
              <a:t>Kinderen en volwassenen voelen zich onvoldoende gehoord, gezien en gesteund </a:t>
            </a:r>
          </a:p>
          <a:p>
            <a:pPr>
              <a:lnSpc>
                <a:spcPct val="110000"/>
              </a:lnSpc>
            </a:pPr>
            <a:r>
              <a:rPr lang="nl-NL" sz="2400" dirty="0">
                <a:solidFill>
                  <a:schemeClr val="accent1">
                    <a:lumMod val="75000"/>
                  </a:schemeClr>
                </a:solidFill>
                <a:latin typeface="+mn-lt"/>
              </a:rPr>
              <a:t>Onvoldoende samenhang tussen zorg voor kinderen en volwassenen</a:t>
            </a:r>
          </a:p>
          <a:p>
            <a:pPr>
              <a:lnSpc>
                <a:spcPct val="110000"/>
              </a:lnSpc>
            </a:pPr>
            <a:r>
              <a:rPr lang="nl-NL" sz="2400" dirty="0">
                <a:solidFill>
                  <a:schemeClr val="accent1">
                    <a:lumMod val="75000"/>
                  </a:schemeClr>
                </a:solidFill>
                <a:latin typeface="+mn-lt"/>
              </a:rPr>
              <a:t>Organisaties werken als een estafette</a:t>
            </a:r>
          </a:p>
          <a:p>
            <a:pPr>
              <a:lnSpc>
                <a:spcPct val="110000"/>
              </a:lnSpc>
            </a:pPr>
            <a:r>
              <a:rPr lang="nl-NL" sz="2400" dirty="0">
                <a:solidFill>
                  <a:schemeClr val="accent1">
                    <a:lumMod val="75000"/>
                  </a:schemeClr>
                </a:solidFill>
                <a:latin typeface="+mn-lt"/>
              </a:rPr>
              <a:t>Veel professionals ervaren de complexiteit als belemmerend</a:t>
            </a:r>
          </a:p>
        </p:txBody>
      </p:sp>
      <p:sp>
        <p:nvSpPr>
          <p:cNvPr id="12" name="Titel 6">
            <a:extLst>
              <a:ext uri="{FF2B5EF4-FFF2-40B4-BE49-F238E27FC236}">
                <a16:creationId xmlns:a16="http://schemas.microsoft.com/office/drawing/2014/main" id="{CC9A7E5B-B3C9-8806-A919-785D1D2E2897}"/>
              </a:ext>
            </a:extLst>
          </p:cNvPr>
          <p:cNvSpPr txBox="1">
            <a:spLocks/>
          </p:cNvSpPr>
          <p:nvPr/>
        </p:nvSpPr>
        <p:spPr>
          <a:xfrm>
            <a:off x="6315620" y="468992"/>
            <a:ext cx="5751443" cy="15727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nl-NL" sz="3600" b="1" i="0" u="none" strike="noStrike" kern="1200" cap="none" spc="0" normalizeH="0" baseline="0" noProof="0" dirty="0">
                <a:ln>
                  <a:noFill/>
                </a:ln>
                <a:solidFill>
                  <a:schemeClr val="accent1">
                    <a:lumMod val="75000"/>
                  </a:schemeClr>
                </a:solidFill>
                <a:effectLst/>
                <a:uLnTx/>
                <a:uFillTx/>
                <a:latin typeface="+mn-lt"/>
                <a:ea typeface="+mj-ea"/>
                <a:cs typeface="+mj-cs"/>
              </a:rPr>
              <a:t>Aanleiding Toekomstscenario</a:t>
            </a:r>
          </a:p>
        </p:txBody>
      </p:sp>
      <p:pic>
        <p:nvPicPr>
          <p:cNvPr id="4" name="Afbeelding 3">
            <a:extLst>
              <a:ext uri="{FF2B5EF4-FFF2-40B4-BE49-F238E27FC236}">
                <a16:creationId xmlns:a16="http://schemas.microsoft.com/office/drawing/2014/main" id="{02617327-24FB-2B40-97E4-FB3CD56F6D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Afbeelding 9">
            <a:extLst>
              <a:ext uri="{FF2B5EF4-FFF2-40B4-BE49-F238E27FC236}">
                <a16:creationId xmlns:a16="http://schemas.microsoft.com/office/drawing/2014/main" id="{E431A611-6762-E941-F70D-1762BF53D594}"/>
              </a:ext>
            </a:extLst>
          </p:cNvPr>
          <p:cNvPicPr>
            <a:picLocks noChangeAspect="1"/>
          </p:cNvPicPr>
          <p:nvPr/>
        </p:nvPicPr>
        <p:blipFill>
          <a:blip r:embed="rId4"/>
          <a:stretch>
            <a:fillRect/>
          </a:stretch>
        </p:blipFill>
        <p:spPr>
          <a:xfrm>
            <a:off x="5872632" y="-220134"/>
            <a:ext cx="446736" cy="7298267"/>
          </a:xfrm>
          <a:prstGeom prst="rect">
            <a:avLst/>
          </a:prstGeom>
        </p:spPr>
      </p:pic>
      <p:pic>
        <p:nvPicPr>
          <p:cNvPr id="15" name="Afbeelding 14">
            <a:extLst>
              <a:ext uri="{FF2B5EF4-FFF2-40B4-BE49-F238E27FC236}">
                <a16:creationId xmlns:a16="http://schemas.microsoft.com/office/drawing/2014/main" id="{71C4C035-0698-485F-08EC-06AFD4955A28}"/>
              </a:ext>
            </a:extLst>
          </p:cNvPr>
          <p:cNvPicPr>
            <a:picLocks noChangeAspect="1"/>
          </p:cNvPicPr>
          <p:nvPr/>
        </p:nvPicPr>
        <p:blipFill>
          <a:blip r:embed="rId5"/>
          <a:stretch>
            <a:fillRect/>
          </a:stretch>
        </p:blipFill>
        <p:spPr>
          <a:xfrm>
            <a:off x="3883344" y="0"/>
            <a:ext cx="4425312" cy="1915655"/>
          </a:xfrm>
          <a:prstGeom prst="rect">
            <a:avLst/>
          </a:prstGeom>
        </p:spPr>
      </p:pic>
    </p:spTree>
    <p:extLst>
      <p:ext uri="{BB962C8B-B14F-4D97-AF65-F5344CB8AC3E}">
        <p14:creationId xmlns:p14="http://schemas.microsoft.com/office/powerpoint/2010/main" val="322549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DF0E7-8AC2-D94A-8A7A-FAB715872E76}"/>
              </a:ext>
            </a:extLst>
          </p:cNvPr>
          <p:cNvSpPr>
            <a:spLocks noGrp="1"/>
          </p:cNvSpPr>
          <p:nvPr>
            <p:ph type="ctrTitle"/>
          </p:nvPr>
        </p:nvSpPr>
        <p:spPr>
          <a:xfrm>
            <a:off x="1524000" y="706727"/>
            <a:ext cx="9144000" cy="2387600"/>
          </a:xfrm>
        </p:spPr>
        <p:txBody>
          <a:bodyPr/>
          <a:lstStyle/>
          <a:p>
            <a:r>
              <a:rPr lang="nl-NL" sz="4400" b="1" dirty="0">
                <a:solidFill>
                  <a:schemeClr val="accent1">
                    <a:lumMod val="75000"/>
                  </a:schemeClr>
                </a:solidFill>
                <a:latin typeface="+mn-lt"/>
              </a:rPr>
              <a:t>De basisprincipes van het Toekomstscenario samengevat </a:t>
            </a:r>
          </a:p>
        </p:txBody>
      </p:sp>
      <p:sp>
        <p:nvSpPr>
          <p:cNvPr id="19" name="Ovaal 18">
            <a:extLst>
              <a:ext uri="{FF2B5EF4-FFF2-40B4-BE49-F238E27FC236}">
                <a16:creationId xmlns:a16="http://schemas.microsoft.com/office/drawing/2014/main" id="{F9AC8D9F-F307-924B-8EEB-8CBB0D5D14AA}"/>
              </a:ext>
            </a:extLst>
          </p:cNvPr>
          <p:cNvSpPr/>
          <p:nvPr/>
        </p:nvSpPr>
        <p:spPr>
          <a:xfrm>
            <a:off x="3984155" y="3443109"/>
            <a:ext cx="1919765" cy="19197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al 19">
            <a:extLst>
              <a:ext uri="{FF2B5EF4-FFF2-40B4-BE49-F238E27FC236}">
                <a16:creationId xmlns:a16="http://schemas.microsoft.com/office/drawing/2014/main" id="{2CE00B49-23F3-3445-ABAD-6C710B527F4E}"/>
              </a:ext>
            </a:extLst>
          </p:cNvPr>
          <p:cNvSpPr/>
          <p:nvPr/>
        </p:nvSpPr>
        <p:spPr>
          <a:xfrm>
            <a:off x="6186693" y="3429000"/>
            <a:ext cx="1919765" cy="19197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al 20">
            <a:extLst>
              <a:ext uri="{FF2B5EF4-FFF2-40B4-BE49-F238E27FC236}">
                <a16:creationId xmlns:a16="http://schemas.microsoft.com/office/drawing/2014/main" id="{BBC58927-62AB-B349-B1F2-F8F1090266B0}"/>
              </a:ext>
            </a:extLst>
          </p:cNvPr>
          <p:cNvSpPr/>
          <p:nvPr/>
        </p:nvSpPr>
        <p:spPr>
          <a:xfrm>
            <a:off x="8649029" y="3479550"/>
            <a:ext cx="1919765" cy="19197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 name="Groep 2">
            <a:extLst>
              <a:ext uri="{FF2B5EF4-FFF2-40B4-BE49-F238E27FC236}">
                <a16:creationId xmlns:a16="http://schemas.microsoft.com/office/drawing/2014/main" id="{32426BEC-A120-42FB-A063-E89AD2A9E5E3}"/>
              </a:ext>
            </a:extLst>
          </p:cNvPr>
          <p:cNvGrpSpPr/>
          <p:nvPr/>
        </p:nvGrpSpPr>
        <p:grpSpPr>
          <a:xfrm>
            <a:off x="854327" y="3486654"/>
            <a:ext cx="3460653" cy="1919765"/>
            <a:chOff x="854327" y="3486654"/>
            <a:chExt cx="3460653" cy="1919765"/>
          </a:xfrm>
        </p:grpSpPr>
        <p:sp>
          <p:nvSpPr>
            <p:cNvPr id="14" name="Ovaal 13">
              <a:extLst>
                <a:ext uri="{FF2B5EF4-FFF2-40B4-BE49-F238E27FC236}">
                  <a16:creationId xmlns:a16="http://schemas.microsoft.com/office/drawing/2014/main" id="{617961D1-DF6F-1B43-9DC7-BC59B0E59789}"/>
                </a:ext>
              </a:extLst>
            </p:cNvPr>
            <p:cNvSpPr/>
            <p:nvPr/>
          </p:nvSpPr>
          <p:spPr>
            <a:xfrm>
              <a:off x="1699832" y="3486654"/>
              <a:ext cx="1919765" cy="19197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itel 1">
              <a:extLst>
                <a:ext uri="{FF2B5EF4-FFF2-40B4-BE49-F238E27FC236}">
                  <a16:creationId xmlns:a16="http://schemas.microsoft.com/office/drawing/2014/main" id="{F3455D40-3C6B-E1C8-06DA-3C64265518B1}"/>
                </a:ext>
              </a:extLst>
            </p:cNvPr>
            <p:cNvSpPr txBox="1">
              <a:spLocks/>
            </p:cNvSpPr>
            <p:nvPr/>
          </p:nvSpPr>
          <p:spPr>
            <a:xfrm>
              <a:off x="854327" y="4046270"/>
              <a:ext cx="3460653" cy="51138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400" b="1" i="0" u="none" strike="noStrike" kern="1200" cap="none" spc="0" normalizeH="0" baseline="0" noProof="0" dirty="0">
                  <a:ln>
                    <a:noFill/>
                  </a:ln>
                  <a:solidFill>
                    <a:schemeClr val="accent1">
                      <a:lumMod val="75000"/>
                    </a:schemeClr>
                  </a:solidFill>
                  <a:effectLst/>
                  <a:uLnTx/>
                  <a:uFillTx/>
                  <a:latin typeface="Calibri" panose="020F0502020204030204"/>
                  <a:ea typeface="+mj-ea"/>
                  <a:cs typeface="+mj-cs"/>
                </a:rPr>
                <a:t>Gezinsgericht</a:t>
              </a:r>
            </a:p>
          </p:txBody>
        </p:sp>
      </p:grpSp>
      <p:sp>
        <p:nvSpPr>
          <p:cNvPr id="16" name="Titel 1">
            <a:extLst>
              <a:ext uri="{FF2B5EF4-FFF2-40B4-BE49-F238E27FC236}">
                <a16:creationId xmlns:a16="http://schemas.microsoft.com/office/drawing/2014/main" id="{BE9BA163-2394-FB85-1D6B-FA5938796AAE}"/>
              </a:ext>
            </a:extLst>
          </p:cNvPr>
          <p:cNvSpPr txBox="1">
            <a:spLocks/>
          </p:cNvSpPr>
          <p:nvPr/>
        </p:nvSpPr>
        <p:spPr>
          <a:xfrm>
            <a:off x="3135288" y="4109226"/>
            <a:ext cx="3460653" cy="42429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400" b="1" i="0" u="none" strike="noStrike" kern="1200" cap="none" spc="0" normalizeH="0" baseline="0" noProof="0" dirty="0">
                <a:ln>
                  <a:noFill/>
                </a:ln>
                <a:solidFill>
                  <a:srgbClr val="01689B"/>
                </a:solidFill>
                <a:effectLst/>
                <a:uLnTx/>
                <a:uFillTx/>
                <a:latin typeface="Calibri" panose="020F0502020204030204"/>
                <a:ea typeface="+mj-ea"/>
                <a:cs typeface="+mj-cs"/>
              </a:rPr>
              <a:t>Eenvoudig</a:t>
            </a:r>
          </a:p>
        </p:txBody>
      </p:sp>
      <p:sp>
        <p:nvSpPr>
          <p:cNvPr id="18" name="Titel 1">
            <a:extLst>
              <a:ext uri="{FF2B5EF4-FFF2-40B4-BE49-F238E27FC236}">
                <a16:creationId xmlns:a16="http://schemas.microsoft.com/office/drawing/2014/main" id="{1F7EE850-51B0-FE12-5729-4FCF0BFBEE10}"/>
              </a:ext>
            </a:extLst>
          </p:cNvPr>
          <p:cNvSpPr txBox="1">
            <a:spLocks/>
          </p:cNvSpPr>
          <p:nvPr/>
        </p:nvSpPr>
        <p:spPr>
          <a:xfrm>
            <a:off x="5408185" y="4109225"/>
            <a:ext cx="3460653" cy="424291"/>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2400" b="1" i="0" u="none" strike="noStrike" kern="1200" cap="none" spc="0" normalizeH="0" baseline="0" noProof="0" dirty="0">
                <a:ln>
                  <a:noFill/>
                </a:ln>
                <a:solidFill>
                  <a:srgbClr val="01689B"/>
                </a:solidFill>
                <a:effectLst/>
                <a:uLnTx/>
                <a:uFillTx/>
                <a:latin typeface="Calibri" panose="020F0502020204030204"/>
                <a:ea typeface="+mj-ea"/>
                <a:cs typeface="+mj-cs"/>
              </a:rPr>
              <a:t>Lerend</a:t>
            </a:r>
          </a:p>
        </p:txBody>
      </p:sp>
      <p:sp>
        <p:nvSpPr>
          <p:cNvPr id="17" name="Titel 1">
            <a:extLst>
              <a:ext uri="{FF2B5EF4-FFF2-40B4-BE49-F238E27FC236}">
                <a16:creationId xmlns:a16="http://schemas.microsoft.com/office/drawing/2014/main" id="{1E05F00A-03CE-BF96-69E8-4F70BB8EB485}"/>
              </a:ext>
            </a:extLst>
          </p:cNvPr>
          <p:cNvSpPr txBox="1">
            <a:spLocks/>
          </p:cNvSpPr>
          <p:nvPr/>
        </p:nvSpPr>
        <p:spPr>
          <a:xfrm>
            <a:off x="7878584" y="4109225"/>
            <a:ext cx="3460653" cy="817738"/>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nl-NL" sz="2300" b="1" i="0" u="none" strike="noStrike" kern="1200" cap="none" spc="0" normalizeH="0" baseline="0" noProof="0" dirty="0">
                <a:ln>
                  <a:noFill/>
                </a:ln>
                <a:solidFill>
                  <a:srgbClr val="01689B"/>
                </a:solidFill>
                <a:effectLst/>
                <a:uLnTx/>
                <a:uFillTx/>
                <a:latin typeface="Calibri" panose="020F0502020204030204"/>
                <a:ea typeface="+mj-ea"/>
                <a:cs typeface="+mj-cs"/>
              </a:rPr>
              <a:t>Rechts-</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nl-NL" sz="2300" b="1" i="0" u="none" strike="noStrike" kern="1200" cap="none" spc="0" normalizeH="0" baseline="0" noProof="0" dirty="0">
                <a:ln>
                  <a:noFill/>
                </a:ln>
                <a:solidFill>
                  <a:srgbClr val="01689B"/>
                </a:solidFill>
                <a:effectLst/>
                <a:uLnTx/>
                <a:uFillTx/>
                <a:latin typeface="Calibri" panose="020F0502020204030204"/>
                <a:ea typeface="+mj-ea"/>
                <a:cs typeface="+mj-cs"/>
              </a:rPr>
              <a:t>beschermend </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nl-NL" sz="2300" b="1" i="0" u="none" strike="noStrike" kern="1200" cap="none" spc="0" normalizeH="0" baseline="0" noProof="0" dirty="0">
                <a:ln>
                  <a:noFill/>
                </a:ln>
                <a:solidFill>
                  <a:srgbClr val="01689B"/>
                </a:solidFill>
                <a:effectLst/>
                <a:uLnTx/>
                <a:uFillTx/>
                <a:latin typeface="Calibri" panose="020F0502020204030204"/>
                <a:ea typeface="+mj-ea"/>
                <a:cs typeface="+mj-cs"/>
              </a:rPr>
              <a:t>en transparant</a:t>
            </a:r>
          </a:p>
        </p:txBody>
      </p:sp>
    </p:spTree>
    <p:extLst>
      <p:ext uri="{BB962C8B-B14F-4D97-AF65-F5344CB8AC3E}">
        <p14:creationId xmlns:p14="http://schemas.microsoft.com/office/powerpoint/2010/main" val="271824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E84A2E3-4216-E609-9EF6-17964AFEEAB2}"/>
              </a:ext>
            </a:extLst>
          </p:cNvPr>
          <p:cNvSpPr txBox="1">
            <a:spLocks/>
          </p:cNvSpPr>
          <p:nvPr/>
        </p:nvSpPr>
        <p:spPr>
          <a:xfrm>
            <a:off x="6564177" y="-7742"/>
            <a:ext cx="5276360" cy="17501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nl-NL" sz="4000" b="1" i="0" u="none" strike="noStrike" kern="1200" cap="none" spc="0" normalizeH="0" baseline="0" noProof="0" dirty="0">
                <a:ln>
                  <a:noFill/>
                </a:ln>
                <a:solidFill>
                  <a:schemeClr val="accent1">
                    <a:lumMod val="75000"/>
                  </a:schemeClr>
                </a:solidFill>
                <a:effectLst/>
                <a:uLnTx/>
                <a:uFillTx/>
                <a:latin typeface="+mn-lt"/>
                <a:ea typeface="+mj-ea"/>
                <a:cs typeface="+mj-cs"/>
              </a:rPr>
              <a:t>Voor wie doen we het?</a:t>
            </a:r>
          </a:p>
        </p:txBody>
      </p:sp>
      <p:sp>
        <p:nvSpPr>
          <p:cNvPr id="20" name="Tijdelijke aanduiding voor inhoud 19">
            <a:extLst>
              <a:ext uri="{FF2B5EF4-FFF2-40B4-BE49-F238E27FC236}">
                <a16:creationId xmlns:a16="http://schemas.microsoft.com/office/drawing/2014/main" id="{6A908B0E-2498-91DE-6C10-B24C1771B5DB}"/>
              </a:ext>
            </a:extLst>
          </p:cNvPr>
          <p:cNvSpPr>
            <a:spLocks noGrp="1"/>
          </p:cNvSpPr>
          <p:nvPr>
            <p:ph idx="1"/>
          </p:nvPr>
        </p:nvSpPr>
        <p:spPr>
          <a:xfrm>
            <a:off x="6319368" y="867309"/>
            <a:ext cx="5872631" cy="6649278"/>
          </a:xfrm>
        </p:spPr>
        <p:txBody>
          <a:bodyPr>
            <a:normAutofit fontScale="70000" lnSpcReduction="20000"/>
          </a:bodyPr>
          <a:lstStyle/>
          <a:p>
            <a:pPr>
              <a:lnSpc>
                <a:spcPct val="110000"/>
              </a:lnSpc>
            </a:pPr>
            <a:r>
              <a:rPr lang="nl-NL" sz="3400" dirty="0">
                <a:solidFill>
                  <a:schemeClr val="accent1">
                    <a:lumMod val="75000"/>
                  </a:schemeClr>
                </a:solidFill>
                <a:latin typeface="+mn-lt"/>
              </a:rPr>
              <a:t>0 tot 100 jaar, gericht op:</a:t>
            </a:r>
          </a:p>
          <a:p>
            <a:pPr lvl="1">
              <a:lnSpc>
                <a:spcPct val="110000"/>
              </a:lnSpc>
            </a:pPr>
            <a:r>
              <a:rPr lang="nl-NL" sz="3400" dirty="0">
                <a:solidFill>
                  <a:schemeClr val="accent1">
                    <a:lumMod val="75000"/>
                  </a:schemeClr>
                </a:solidFill>
                <a:latin typeface="+mn-lt"/>
              </a:rPr>
              <a:t>kinderen</a:t>
            </a:r>
          </a:p>
          <a:p>
            <a:pPr lvl="1">
              <a:lnSpc>
                <a:spcPct val="110000"/>
              </a:lnSpc>
            </a:pPr>
            <a:r>
              <a:rPr lang="nl-NL" sz="3400" dirty="0">
                <a:solidFill>
                  <a:schemeClr val="accent1">
                    <a:lumMod val="75000"/>
                  </a:schemeClr>
                </a:solidFill>
                <a:latin typeface="+mn-lt"/>
              </a:rPr>
              <a:t>gezinnen met kinderen</a:t>
            </a:r>
          </a:p>
          <a:p>
            <a:pPr lvl="1">
              <a:lnSpc>
                <a:spcPct val="110000"/>
              </a:lnSpc>
            </a:pPr>
            <a:r>
              <a:rPr lang="nl-NL" sz="3400" dirty="0">
                <a:solidFill>
                  <a:schemeClr val="accent1">
                    <a:lumMod val="75000"/>
                  </a:schemeClr>
                </a:solidFill>
                <a:latin typeface="+mn-lt"/>
              </a:rPr>
              <a:t>huishoudens zonder kinderen</a:t>
            </a:r>
          </a:p>
          <a:p>
            <a:pPr>
              <a:lnSpc>
                <a:spcPct val="110000"/>
              </a:lnSpc>
            </a:pPr>
            <a:r>
              <a:rPr lang="nl-NL" sz="3400" dirty="0">
                <a:solidFill>
                  <a:schemeClr val="accent1">
                    <a:lumMod val="75000"/>
                  </a:schemeClr>
                </a:solidFill>
                <a:latin typeface="+mn-lt"/>
              </a:rPr>
              <a:t>Waar sprake is van onveiligheid en/of ontwikkelingsbedreiging van minderjarigen</a:t>
            </a:r>
          </a:p>
          <a:p>
            <a:pPr>
              <a:lnSpc>
                <a:spcPct val="110000"/>
              </a:lnSpc>
            </a:pPr>
            <a:r>
              <a:rPr lang="nl-NL" sz="3400" dirty="0">
                <a:solidFill>
                  <a:schemeClr val="accent1">
                    <a:lumMod val="75000"/>
                  </a:schemeClr>
                </a:solidFill>
                <a:latin typeface="+mn-lt"/>
              </a:rPr>
              <a:t>Proeftuinen moeten zich eerst richten op verbeteringen in de kind- en gezinsbescherming gezien de problematiek in de huidige jeugdbeschermingsketen</a:t>
            </a:r>
          </a:p>
          <a:p>
            <a:pPr>
              <a:lnSpc>
                <a:spcPct val="110000"/>
              </a:lnSpc>
            </a:pPr>
            <a:r>
              <a:rPr lang="nl-NL" sz="3400" dirty="0">
                <a:solidFill>
                  <a:schemeClr val="accent1">
                    <a:lumMod val="75000"/>
                  </a:schemeClr>
                </a:solidFill>
                <a:latin typeface="+mn-lt"/>
              </a:rPr>
              <a:t>Naast jeugdbescherming en kindermishandeling ook aandacht blijven houden voor o.a. ouderenmishandeling, partnergeweld, intieme terreur, seksueel geweld</a:t>
            </a:r>
          </a:p>
          <a:p>
            <a:pPr>
              <a:lnSpc>
                <a:spcPct val="110000"/>
              </a:lnSpc>
            </a:pPr>
            <a:endParaRPr lang="nl-NL" sz="2000" dirty="0">
              <a:latin typeface="+mn-lt"/>
            </a:endParaRPr>
          </a:p>
          <a:p>
            <a:pPr marL="0" indent="0">
              <a:lnSpc>
                <a:spcPct val="110000"/>
              </a:lnSpc>
              <a:buNone/>
            </a:pPr>
            <a:endParaRPr lang="nl-NL" sz="2000" dirty="0">
              <a:latin typeface="+mn-lt"/>
            </a:endParaRPr>
          </a:p>
        </p:txBody>
      </p:sp>
      <p:pic>
        <p:nvPicPr>
          <p:cNvPr id="6" name="Afbeelding 5">
            <a:extLst>
              <a:ext uri="{FF2B5EF4-FFF2-40B4-BE49-F238E27FC236}">
                <a16:creationId xmlns:a16="http://schemas.microsoft.com/office/drawing/2014/main" id="{68276F0C-7E6C-FD49-B116-1C4960AC45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4" y="0"/>
            <a:ext cx="6074290" cy="6858000"/>
          </a:xfrm>
          <a:prstGeom prst="rect">
            <a:avLst/>
          </a:prstGeom>
        </p:spPr>
      </p:pic>
      <p:pic>
        <p:nvPicPr>
          <p:cNvPr id="40" name="Afbeelding 39">
            <a:extLst>
              <a:ext uri="{FF2B5EF4-FFF2-40B4-BE49-F238E27FC236}">
                <a16:creationId xmlns:a16="http://schemas.microsoft.com/office/drawing/2014/main" id="{C0B2363D-1B4D-C21B-0280-02031D926AF2}"/>
              </a:ext>
            </a:extLst>
          </p:cNvPr>
          <p:cNvPicPr>
            <a:picLocks noChangeAspect="1"/>
          </p:cNvPicPr>
          <p:nvPr/>
        </p:nvPicPr>
        <p:blipFill>
          <a:blip r:embed="rId4"/>
          <a:stretch>
            <a:fillRect/>
          </a:stretch>
        </p:blipFill>
        <p:spPr>
          <a:xfrm>
            <a:off x="3883344" y="0"/>
            <a:ext cx="4425312" cy="1915655"/>
          </a:xfrm>
          <a:prstGeom prst="rect">
            <a:avLst/>
          </a:prstGeom>
        </p:spPr>
      </p:pic>
    </p:spTree>
    <p:extLst>
      <p:ext uri="{BB962C8B-B14F-4D97-AF65-F5344CB8AC3E}">
        <p14:creationId xmlns:p14="http://schemas.microsoft.com/office/powerpoint/2010/main" val="1171500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92765" y="0"/>
            <a:ext cx="12324522" cy="1351721"/>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39757" y="0"/>
            <a:ext cx="12192000" cy="18412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solidFill>
                  <a:schemeClr val="accent1">
                    <a:lumMod val="75000"/>
                  </a:schemeClr>
                </a:solidFill>
                <a:latin typeface="+mn-lt"/>
              </a:rPr>
              <a:t>Systeemgericht werken, vast gezicht, </a:t>
            </a:r>
          </a:p>
          <a:p>
            <a:r>
              <a:rPr lang="nl-NL" sz="4000" b="1" dirty="0">
                <a:solidFill>
                  <a:schemeClr val="accent1">
                    <a:lumMod val="75000"/>
                  </a:schemeClr>
                </a:solidFill>
                <a:latin typeface="+mn-lt"/>
              </a:rPr>
              <a:t>erbij blijven zolang als nodig is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5072019"/>
            <a:ext cx="628182" cy="12847481"/>
          </a:xfrm>
          <a:prstGeom prst="rect">
            <a:avLst/>
          </a:prstGeom>
        </p:spPr>
      </p:pic>
      <p:graphicFrame>
        <p:nvGraphicFramePr>
          <p:cNvPr id="3" name="Tijdelijke aanduiding voor inhoud 2">
            <a:extLst>
              <a:ext uri="{FF2B5EF4-FFF2-40B4-BE49-F238E27FC236}">
                <a16:creationId xmlns:a16="http://schemas.microsoft.com/office/drawing/2014/main" id="{56051FD8-4C3A-34E1-78C6-AB667043A58B}"/>
              </a:ext>
            </a:extLst>
          </p:cNvPr>
          <p:cNvGraphicFramePr>
            <a:graphicFrameLocks noGrp="1"/>
          </p:cNvGraphicFramePr>
          <p:nvPr>
            <p:ph idx="1"/>
            <p:extLst>
              <p:ext uri="{D42A27DB-BD31-4B8C-83A1-F6EECF244321}">
                <p14:modId xmlns:p14="http://schemas.microsoft.com/office/powerpoint/2010/main" val="428084355"/>
              </p:ext>
            </p:extLst>
          </p:nvPr>
        </p:nvGraphicFramePr>
        <p:xfrm>
          <a:off x="622852" y="1814709"/>
          <a:ext cx="11111948" cy="4537920"/>
        </p:xfrm>
        <a:graphic>
          <a:graphicData uri="http://schemas.openxmlformats.org/drawingml/2006/table">
            <a:tbl>
              <a:tblPr firstRow="1" bandRow="1">
                <a:tableStyleId>{5C22544A-7EE6-4342-B048-85BDC9FD1C3A}</a:tableStyleId>
              </a:tblPr>
              <a:tblGrid>
                <a:gridCol w="3458817">
                  <a:extLst>
                    <a:ext uri="{9D8B030D-6E8A-4147-A177-3AD203B41FA5}">
                      <a16:colId xmlns:a16="http://schemas.microsoft.com/office/drawing/2014/main" val="4031272893"/>
                    </a:ext>
                  </a:extLst>
                </a:gridCol>
                <a:gridCol w="3644348">
                  <a:extLst>
                    <a:ext uri="{9D8B030D-6E8A-4147-A177-3AD203B41FA5}">
                      <a16:colId xmlns:a16="http://schemas.microsoft.com/office/drawing/2014/main" val="2399101802"/>
                    </a:ext>
                  </a:extLst>
                </a:gridCol>
                <a:gridCol w="4008783">
                  <a:extLst>
                    <a:ext uri="{9D8B030D-6E8A-4147-A177-3AD203B41FA5}">
                      <a16:colId xmlns:a16="http://schemas.microsoft.com/office/drawing/2014/main" val="2328229289"/>
                    </a:ext>
                  </a:extLst>
                </a:gridCol>
              </a:tblGrid>
              <a:tr h="1081161">
                <a:tc>
                  <a:txBody>
                    <a:bodyPr/>
                    <a:lstStyle/>
                    <a:p>
                      <a:r>
                        <a:rPr lang="nl-NL" sz="2400" dirty="0"/>
                        <a:t>Gezin centraal</a:t>
                      </a:r>
                    </a:p>
                  </a:txBody>
                  <a:tcPr/>
                </a:tc>
                <a:tc>
                  <a:txBody>
                    <a:bodyPr/>
                    <a:lstStyle/>
                    <a:p>
                      <a:r>
                        <a:rPr lang="nl-NL" sz="2400" dirty="0"/>
                        <a:t>Stevige lokale (wijk)teams</a:t>
                      </a:r>
                    </a:p>
                  </a:txBody>
                  <a:tcPr/>
                </a:tc>
                <a:tc>
                  <a:txBody>
                    <a:bodyPr/>
                    <a:lstStyle/>
                    <a:p>
                      <a:r>
                        <a:rPr lang="nl-NL" sz="2400" dirty="0"/>
                        <a:t>Erbij halen van expertise (incl. regionaal veiligheidsteam)</a:t>
                      </a:r>
                    </a:p>
                  </a:txBody>
                  <a:tcPr/>
                </a:tc>
                <a:extLst>
                  <a:ext uri="{0D108BD9-81ED-4DB2-BD59-A6C34878D82A}">
                    <a16:rowId xmlns:a16="http://schemas.microsoft.com/office/drawing/2014/main" val="3733950110"/>
                  </a:ext>
                </a:extLst>
              </a:tr>
              <a:tr h="34567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chemeClr val="accent1">
                              <a:lumMod val="75000"/>
                            </a:schemeClr>
                          </a:solidFill>
                          <a:effectLst/>
                          <a:uLnTx/>
                          <a:uFillTx/>
                          <a:latin typeface="+mn-lt"/>
                          <a:ea typeface="+mn-ea"/>
                          <a:cs typeface="+mn-cs"/>
                        </a:rPr>
                        <a:t>Ieder gezin en alle leden hebben unieke behoeftes. Om hen te helpen kijken professionals naar de context van het hele systeem – breder dan alleen de directe gezinsleden. </a:t>
                      </a:r>
                      <a:endParaRPr kumimoji="0" lang="nl-NL" sz="2400" b="1" i="0" u="none" strike="noStrike" kern="1200" cap="none" spc="0" normalizeH="0" baseline="0" noProof="0" dirty="0">
                        <a:ln>
                          <a:noFill/>
                        </a:ln>
                        <a:solidFill>
                          <a:schemeClr val="accent1">
                            <a:lumMod val="75000"/>
                          </a:schemeClr>
                        </a:solidFill>
                        <a:effectLst/>
                        <a:uLnTx/>
                        <a:uFillTx/>
                        <a:latin typeface="+mn-lt"/>
                        <a:ea typeface="+mn-ea"/>
                        <a:cs typeface="+mn-cs"/>
                      </a:endParaRPr>
                    </a:p>
                    <a:p>
                      <a:endParaRPr lang="nl-NL" dirty="0">
                        <a:solidFill>
                          <a:schemeClr val="accent1">
                            <a:lumMod val="75000"/>
                          </a:schemeClr>
                        </a:solidFill>
                      </a:endParaRPr>
                    </a:p>
                  </a:txBody>
                  <a:tcPr/>
                </a:tc>
                <a:tc>
                  <a:txBody>
                    <a:bodyPr/>
                    <a:lstStyle/>
                    <a:p>
                      <a:r>
                        <a:rPr kumimoji="0" lang="nl-NL" sz="2400" b="0" i="0" u="none" strike="noStrike" kern="1200" cap="none" spc="0" normalizeH="0" baseline="0" noProof="0" dirty="0">
                          <a:ln>
                            <a:noFill/>
                          </a:ln>
                          <a:solidFill>
                            <a:schemeClr val="accent1">
                              <a:lumMod val="75000"/>
                            </a:schemeClr>
                          </a:solidFill>
                          <a:effectLst/>
                          <a:uLnTx/>
                          <a:uFillTx/>
                          <a:latin typeface="+mn-lt"/>
                          <a:ea typeface="+mn-ea"/>
                          <a:cs typeface="+mn-cs"/>
                          <a:sym typeface="Calibri"/>
                        </a:rPr>
                        <a:t>Stevige lokale (wijk)teams zijn betrokken en werken vanuit brede expertise met gezinnen. Ze blijven letterlijk en figuurlijk in de buurt. Zij halen er aanvullende expertise bij als het nodig is.</a:t>
                      </a:r>
                      <a:endParaRPr lang="nl-NL" sz="2400" dirty="0">
                        <a:solidFill>
                          <a:schemeClr val="accent1">
                            <a:lumMod val="75000"/>
                          </a:schemeClr>
                        </a:solidFill>
                      </a:endParaRPr>
                    </a:p>
                  </a:txBody>
                  <a:tcPr/>
                </a:tc>
                <a:tc>
                  <a:txBody>
                    <a:bodyPr/>
                    <a:lstStyle/>
                    <a:p>
                      <a:r>
                        <a:rPr kumimoji="0" lang="nl-NL" sz="2400" b="0" i="0" u="none" strike="noStrike" kern="1200" cap="none" spc="0" normalizeH="0" baseline="0" noProof="0" dirty="0">
                          <a:ln>
                            <a:noFill/>
                          </a:ln>
                          <a:solidFill>
                            <a:schemeClr val="accent1">
                              <a:lumMod val="75000"/>
                            </a:schemeClr>
                          </a:solidFill>
                          <a:effectLst/>
                          <a:uLnTx/>
                          <a:uFillTx/>
                          <a:latin typeface="+mn-lt"/>
                          <a:ea typeface="+mn-ea"/>
                          <a:cs typeface="+mn-cs"/>
                          <a:sym typeface="Calibri"/>
                        </a:rPr>
                        <a:t>I</a:t>
                      </a:r>
                      <a:r>
                        <a:rPr kumimoji="0" lang="nl-NL" sz="2400" b="0" i="0" u="none" strike="noStrike" kern="1200" cap="none" spc="0" normalizeH="0" baseline="0" noProof="0" dirty="0">
                          <a:ln>
                            <a:noFill/>
                          </a:ln>
                          <a:solidFill>
                            <a:schemeClr val="accent1">
                              <a:lumMod val="75000"/>
                            </a:schemeClr>
                          </a:solidFill>
                          <a:effectLst/>
                          <a:uLnTx/>
                          <a:uFillTx/>
                          <a:latin typeface="+mn-lt"/>
                          <a:ea typeface="+mn-ea"/>
                          <a:cs typeface="+mn-cs"/>
                        </a:rPr>
                        <a:t>n het nieuw te ontwikkelen Regionaal Veiligheidsteam is specialistische expertise op ontwikkelingsbedreiging en veiligheid gebundeld om gezinnen te ondersteunen. </a:t>
                      </a:r>
                      <a:endParaRPr lang="nl-NL" sz="2400" dirty="0">
                        <a:solidFill>
                          <a:schemeClr val="accent1">
                            <a:lumMod val="75000"/>
                          </a:schemeClr>
                        </a:solidFill>
                      </a:endParaRPr>
                    </a:p>
                  </a:txBody>
                  <a:tcPr/>
                </a:tc>
                <a:extLst>
                  <a:ext uri="{0D108BD9-81ED-4DB2-BD59-A6C34878D82A}">
                    <a16:rowId xmlns:a16="http://schemas.microsoft.com/office/drawing/2014/main" val="4191195436"/>
                  </a:ext>
                </a:extLst>
              </a:tr>
            </a:tbl>
          </a:graphicData>
        </a:graphic>
      </p:graphicFrame>
    </p:spTree>
    <p:extLst>
      <p:ext uri="{BB962C8B-B14F-4D97-AF65-F5344CB8AC3E}">
        <p14:creationId xmlns:p14="http://schemas.microsoft.com/office/powerpoint/2010/main" val="1643721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7257"/>
            <a:ext cx="6234985" cy="6858000"/>
          </a:xfrm>
          <a:prstGeom prst="rect">
            <a:avLst/>
          </a:prstGeom>
          <a:solidFill>
            <a:srgbClr val="3C7FCF"/>
          </a:solidFill>
          <a:ln>
            <a:solidFill>
              <a:srgbClr val="007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Google Shape;240;p1"/>
          <p:cNvPicPr preferRelativeResize="0"/>
          <p:nvPr/>
        </p:nvPicPr>
        <p:blipFill rotWithShape="1">
          <a:blip r:embed="rId2">
            <a:alphaModFix/>
          </a:blip>
          <a:srcRect t="32157" r="4753" b="6681"/>
          <a:stretch/>
        </p:blipFill>
        <p:spPr>
          <a:xfrm>
            <a:off x="6191470" y="7257"/>
            <a:ext cx="522283" cy="6879771"/>
          </a:xfrm>
          <a:prstGeom prst="rect">
            <a:avLst/>
          </a:prstGeom>
          <a:noFill/>
          <a:ln>
            <a:noFill/>
          </a:ln>
        </p:spPr>
      </p:pic>
      <p:sp>
        <p:nvSpPr>
          <p:cNvPr id="9" name="Tekstvak 8"/>
          <p:cNvSpPr txBox="1"/>
          <p:nvPr/>
        </p:nvSpPr>
        <p:spPr>
          <a:xfrm>
            <a:off x="902307" y="2171559"/>
            <a:ext cx="5193693" cy="3416320"/>
          </a:xfrm>
          <a:prstGeom prst="rect">
            <a:avLst/>
          </a:prstGeom>
          <a:noFill/>
        </p:spPr>
        <p:txBody>
          <a:bodyPr wrap="square" rtlCol="0">
            <a:spAutoFit/>
          </a:bodyPr>
          <a:lstStyle/>
          <a:p>
            <a:r>
              <a:rPr lang="nl-NL" sz="4000" b="1" dirty="0">
                <a:solidFill>
                  <a:schemeClr val="bg1"/>
                </a:solidFill>
              </a:rPr>
              <a:t>Gezinsgericht</a:t>
            </a: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p:txBody>
      </p:sp>
      <p:sp>
        <p:nvSpPr>
          <p:cNvPr id="3" name="Tekstvak 2">
            <a:extLst>
              <a:ext uri="{FF2B5EF4-FFF2-40B4-BE49-F238E27FC236}">
                <a16:creationId xmlns:a16="http://schemas.microsoft.com/office/drawing/2014/main" id="{07F994A4-79D7-8CF6-EE11-2E668296F391}"/>
              </a:ext>
            </a:extLst>
          </p:cNvPr>
          <p:cNvSpPr txBox="1"/>
          <p:nvPr/>
        </p:nvSpPr>
        <p:spPr>
          <a:xfrm>
            <a:off x="6713753" y="649320"/>
            <a:ext cx="5330522" cy="4744056"/>
          </a:xfrm>
          <a:prstGeom prst="rect">
            <a:avLst/>
          </a:prstGeom>
          <a:noFill/>
        </p:spPr>
        <p:txBody>
          <a:bodyPr wrap="square">
            <a:spAutoFit/>
          </a:bodyPr>
          <a:lstStyle/>
          <a:p>
            <a:pPr marL="742950" lvl="1" indent="-285750">
              <a:buFont typeface="Arial" panose="020B0604020202020204" pitchFamily="34" charset="0"/>
              <a:buChar char="•"/>
            </a:pPr>
            <a:endParaRPr lang="nl-NL" sz="2400" dirty="0"/>
          </a:p>
          <a:p>
            <a:pPr marL="0" indent="0">
              <a:lnSpc>
                <a:spcPct val="130000"/>
              </a:lnSpc>
              <a:buNone/>
            </a:pPr>
            <a:r>
              <a:rPr lang="nl-NL" sz="2400" b="1" dirty="0">
                <a:solidFill>
                  <a:schemeClr val="accent1">
                    <a:lumMod val="75000"/>
                  </a:schemeClr>
                </a:solidFill>
                <a:latin typeface="+mn-lt"/>
              </a:rPr>
              <a:t>Stevige lokale (wijk)teams met de volgende uitgangspunten:</a:t>
            </a:r>
          </a:p>
          <a:p>
            <a:pPr marL="342900" indent="-342900">
              <a:lnSpc>
                <a:spcPct val="130000"/>
              </a:lnSpc>
              <a:buFont typeface="Arial" panose="020B0604020202020204" pitchFamily="34" charset="0"/>
              <a:buChar char="•"/>
            </a:pPr>
            <a:r>
              <a:rPr lang="nl-NL" sz="2400" dirty="0">
                <a:solidFill>
                  <a:schemeClr val="accent1">
                    <a:lumMod val="75000"/>
                  </a:schemeClr>
                </a:solidFill>
                <a:latin typeface="+mn-lt"/>
              </a:rPr>
              <a:t>Systeemgericht werken</a:t>
            </a:r>
          </a:p>
          <a:p>
            <a:pPr marL="342900" indent="-342900">
              <a:lnSpc>
                <a:spcPct val="130000"/>
              </a:lnSpc>
              <a:buFont typeface="Arial" panose="020B0604020202020204" pitchFamily="34" charset="0"/>
              <a:buChar char="•"/>
            </a:pPr>
            <a:r>
              <a:rPr lang="nl-NL" sz="2400" dirty="0">
                <a:solidFill>
                  <a:schemeClr val="accent1">
                    <a:lumMod val="75000"/>
                  </a:schemeClr>
                </a:solidFill>
              </a:rPr>
              <a:t>Hulp inroepen van regionaal veiligheidsteam (of andere externe expertise) waar nodig, maar lokaal team blijft v</a:t>
            </a:r>
            <a:r>
              <a:rPr lang="nl-NL" sz="2400" dirty="0">
                <a:solidFill>
                  <a:schemeClr val="accent1">
                    <a:lumMod val="75000"/>
                  </a:schemeClr>
                </a:solidFill>
                <a:latin typeface="+mn-lt"/>
              </a:rPr>
              <a:t>ast gezicht/aanspreekpunt</a:t>
            </a:r>
          </a:p>
          <a:p>
            <a:pPr marL="342900" indent="-342900">
              <a:lnSpc>
                <a:spcPct val="130000"/>
              </a:lnSpc>
              <a:buFont typeface="Arial" panose="020B0604020202020204" pitchFamily="34" charset="0"/>
              <a:buChar char="•"/>
            </a:pPr>
            <a:r>
              <a:rPr lang="nl-NL" sz="2400" dirty="0">
                <a:solidFill>
                  <a:schemeClr val="accent1">
                    <a:lumMod val="75000"/>
                  </a:schemeClr>
                </a:solidFill>
                <a:latin typeface="+mn-lt"/>
              </a:rPr>
              <a:t>Erbij blijven zolang als nodig is</a:t>
            </a:r>
          </a:p>
          <a:p>
            <a:pPr marL="342900" indent="-342900">
              <a:lnSpc>
                <a:spcPct val="130000"/>
              </a:lnSpc>
              <a:buFont typeface="Arial" panose="020B0604020202020204" pitchFamily="34" charset="0"/>
              <a:buChar char="•"/>
            </a:pPr>
            <a:r>
              <a:rPr lang="nl-NL" sz="2400" dirty="0">
                <a:solidFill>
                  <a:schemeClr val="accent1">
                    <a:lumMod val="75000"/>
                  </a:schemeClr>
                </a:solidFill>
                <a:latin typeface="+mn-lt"/>
              </a:rPr>
              <a:t>Integrale (verklarende) analyse</a:t>
            </a:r>
          </a:p>
        </p:txBody>
      </p:sp>
    </p:spTree>
    <p:extLst>
      <p:ext uri="{BB962C8B-B14F-4D97-AF65-F5344CB8AC3E}">
        <p14:creationId xmlns:p14="http://schemas.microsoft.com/office/powerpoint/2010/main" val="300473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4EB9CD2-4815-CE9E-7D12-8CFA678FA00B}"/>
              </a:ext>
            </a:extLst>
          </p:cNvPr>
          <p:cNvSpPr/>
          <p:nvPr/>
        </p:nvSpPr>
        <p:spPr>
          <a:xfrm>
            <a:off x="0" y="5059"/>
            <a:ext cx="12192000" cy="167579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pic>
        <p:nvPicPr>
          <p:cNvPr id="11" name="Afbeelding 10">
            <a:extLst>
              <a:ext uri="{FF2B5EF4-FFF2-40B4-BE49-F238E27FC236}">
                <a16:creationId xmlns:a16="http://schemas.microsoft.com/office/drawing/2014/main" id="{9E4F3BF9-C10B-3802-8ED6-C7192B3379FC}"/>
              </a:ext>
            </a:extLst>
          </p:cNvPr>
          <p:cNvPicPr>
            <a:picLocks noChangeAspect="1"/>
          </p:cNvPicPr>
          <p:nvPr/>
        </p:nvPicPr>
        <p:blipFill>
          <a:blip r:embed="rId3"/>
          <a:stretch>
            <a:fillRect/>
          </a:stretch>
        </p:blipFill>
        <p:spPr>
          <a:xfrm rot="5400000">
            <a:off x="6444692" y="-4068985"/>
            <a:ext cx="628182" cy="11486459"/>
          </a:xfrm>
          <a:prstGeom prst="rect">
            <a:avLst/>
          </a:prstGeom>
        </p:spPr>
      </p:pic>
      <p:sp>
        <p:nvSpPr>
          <p:cNvPr id="13" name="Title 1">
            <a:extLst>
              <a:ext uri="{FF2B5EF4-FFF2-40B4-BE49-F238E27FC236}">
                <a16:creationId xmlns:a16="http://schemas.microsoft.com/office/drawing/2014/main" id="{3EA139EB-3175-491E-72B1-2EBA01E73DE8}"/>
              </a:ext>
            </a:extLst>
          </p:cNvPr>
          <p:cNvSpPr txBox="1">
            <a:spLocks/>
          </p:cNvSpPr>
          <p:nvPr/>
        </p:nvSpPr>
        <p:spPr>
          <a:xfrm>
            <a:off x="1325566" y="-1"/>
            <a:ext cx="10866434" cy="19779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dirty="0">
                <a:solidFill>
                  <a:schemeClr val="accent1">
                    <a:lumMod val="75000"/>
                  </a:schemeClr>
                </a:solidFill>
                <a:latin typeface="RijksoverheidSansHeading" panose="020B0503040202060203"/>
              </a:rPr>
              <a:t>Programma</a:t>
            </a:r>
            <a:endParaRPr lang="en-US" sz="4400" b="1" dirty="0">
              <a:solidFill>
                <a:schemeClr val="accent1">
                  <a:lumMod val="75000"/>
                </a:schemeClr>
              </a:solidFill>
              <a:latin typeface="RijksoverheidSansHeading" panose="020B0503040202060203"/>
            </a:endParaRPr>
          </a:p>
        </p:txBody>
      </p:sp>
      <p:graphicFrame>
        <p:nvGraphicFramePr>
          <p:cNvPr id="2" name="Tabel 2">
            <a:extLst>
              <a:ext uri="{FF2B5EF4-FFF2-40B4-BE49-F238E27FC236}">
                <a16:creationId xmlns:a16="http://schemas.microsoft.com/office/drawing/2014/main" id="{D644EF76-CEAF-F962-7D13-EF35AE477261}"/>
              </a:ext>
            </a:extLst>
          </p:cNvPr>
          <p:cNvGraphicFramePr>
            <a:graphicFrameLocks noGrp="1"/>
          </p:cNvGraphicFramePr>
          <p:nvPr>
            <p:extLst>
              <p:ext uri="{D42A27DB-BD31-4B8C-83A1-F6EECF244321}">
                <p14:modId xmlns:p14="http://schemas.microsoft.com/office/powerpoint/2010/main" val="755906286"/>
              </p:ext>
            </p:extLst>
          </p:nvPr>
        </p:nvGraphicFramePr>
        <p:xfrm>
          <a:off x="1557810" y="1772565"/>
          <a:ext cx="10196867" cy="4800513"/>
        </p:xfrm>
        <a:graphic>
          <a:graphicData uri="http://schemas.openxmlformats.org/drawingml/2006/table">
            <a:tbl>
              <a:tblPr firstRow="1" bandRow="1">
                <a:tableStyleId>{2D5ABB26-0587-4C30-8999-92F81FD0307C}</a:tableStyleId>
              </a:tblPr>
              <a:tblGrid>
                <a:gridCol w="10196867">
                  <a:extLst>
                    <a:ext uri="{9D8B030D-6E8A-4147-A177-3AD203B41FA5}">
                      <a16:colId xmlns:a16="http://schemas.microsoft.com/office/drawing/2014/main" val="1304257844"/>
                    </a:ext>
                  </a:extLst>
                </a:gridCol>
              </a:tblGrid>
              <a:tr h="879645">
                <a:tc>
                  <a:txBody>
                    <a:bodyPr/>
                    <a:lstStyle/>
                    <a:p>
                      <a:pPr marL="342900" indent="-342900" algn="l">
                        <a:buFont typeface="Arial" panose="020B0604020202020204" pitchFamily="34" charset="0"/>
                        <a:buChar char="•"/>
                      </a:pPr>
                      <a:endParaRPr lang="nl-NL" sz="24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18192580"/>
                  </a:ext>
                </a:extLst>
              </a:tr>
              <a:tr h="1068908">
                <a:tc>
                  <a:txBody>
                    <a:bodyPr/>
                    <a:lstStyle/>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2444180146"/>
                  </a:ext>
                </a:extLst>
              </a:tr>
              <a:tr h="714144">
                <a:tc>
                  <a:txBody>
                    <a:bodyPr/>
                    <a:lstStyle/>
                    <a:p>
                      <a:pPr marL="0" lvl="0" indent="0" algn="l">
                        <a:buNone/>
                      </a:pPr>
                      <a:endParaRPr lang="nl-NL" sz="1800" kern="1200" dirty="0">
                        <a:solidFill>
                          <a:schemeClr val="tx1"/>
                        </a:solidFill>
                        <a:effectLst/>
                        <a:latin typeface="RijksoverheidSansHeading" panose="020B0503040202060203"/>
                        <a:ea typeface="+mn-ea"/>
                        <a:cs typeface="+mn-cs"/>
                      </a:endParaRPr>
                    </a:p>
                  </a:txBody>
                  <a:tcPr anchor="ctr"/>
                </a:tc>
                <a:extLst>
                  <a:ext uri="{0D108BD9-81ED-4DB2-BD59-A6C34878D82A}">
                    <a16:rowId xmlns:a16="http://schemas.microsoft.com/office/drawing/2014/main" val="1177910703"/>
                  </a:ext>
                </a:extLst>
              </a:tr>
              <a:tr h="1068908">
                <a:tc>
                  <a:txBody>
                    <a:bodyPr/>
                    <a:lstStyle/>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1536234423"/>
                  </a:ext>
                </a:extLst>
              </a:tr>
              <a:tr h="1068908">
                <a:tc>
                  <a:txBody>
                    <a:bodyPr/>
                    <a:lstStyle/>
                    <a:p>
                      <a:pPr algn="l"/>
                      <a:endParaRPr lang="nl-NL" sz="1800" dirty="0">
                        <a:solidFill>
                          <a:schemeClr val="tx1"/>
                        </a:solidFill>
                      </a:endParaRPr>
                    </a:p>
                  </a:txBody>
                  <a:tcPr/>
                </a:tc>
                <a:extLst>
                  <a:ext uri="{0D108BD9-81ED-4DB2-BD59-A6C34878D82A}">
                    <a16:rowId xmlns:a16="http://schemas.microsoft.com/office/drawing/2014/main" val="3819254351"/>
                  </a:ext>
                </a:extLst>
              </a:tr>
            </a:tbl>
          </a:graphicData>
        </a:graphic>
      </p:graphicFrame>
      <p:pic>
        <p:nvPicPr>
          <p:cNvPr id="3" name="Afbeelding 2">
            <a:extLst>
              <a:ext uri="{FF2B5EF4-FFF2-40B4-BE49-F238E27FC236}">
                <a16:creationId xmlns:a16="http://schemas.microsoft.com/office/drawing/2014/main" id="{AFB727EB-71D0-ED72-189D-EB15843D7426}"/>
              </a:ext>
            </a:extLst>
          </p:cNvPr>
          <p:cNvPicPr>
            <a:picLocks noChangeAspect="1"/>
          </p:cNvPicPr>
          <p:nvPr/>
        </p:nvPicPr>
        <p:blipFill rotWithShape="1">
          <a:blip r:embed="rId4">
            <a:alphaModFix amt="70000"/>
          </a:blip>
          <a:srcRect l="25755" r="62743" b="10842"/>
          <a:stretch/>
        </p:blipFill>
        <p:spPr>
          <a:xfrm>
            <a:off x="-20312" y="0"/>
            <a:ext cx="1325566" cy="6858000"/>
          </a:xfrm>
          <a:prstGeom prst="rect">
            <a:avLst/>
          </a:prstGeom>
        </p:spPr>
      </p:pic>
      <p:pic>
        <p:nvPicPr>
          <p:cNvPr id="4" name="Afbeelding 3">
            <a:extLst>
              <a:ext uri="{FF2B5EF4-FFF2-40B4-BE49-F238E27FC236}">
                <a16:creationId xmlns:a16="http://schemas.microsoft.com/office/drawing/2014/main" id="{7F7B072C-355C-609D-EC0C-3EE4A392D02C}"/>
              </a:ext>
            </a:extLst>
          </p:cNvPr>
          <p:cNvPicPr>
            <a:picLocks noChangeAspect="1"/>
          </p:cNvPicPr>
          <p:nvPr/>
        </p:nvPicPr>
        <p:blipFill rotWithShape="1">
          <a:blip r:embed="rId3"/>
          <a:srcRect t="21323" r="4763" b="14713"/>
          <a:stretch/>
        </p:blipFill>
        <p:spPr>
          <a:xfrm>
            <a:off x="1052676" y="10364"/>
            <a:ext cx="505135" cy="6868365"/>
          </a:xfrm>
          <a:prstGeom prst="rect">
            <a:avLst/>
          </a:prstGeom>
        </p:spPr>
      </p:pic>
    </p:spTree>
    <p:extLst>
      <p:ext uri="{BB962C8B-B14F-4D97-AF65-F5344CB8AC3E}">
        <p14:creationId xmlns:p14="http://schemas.microsoft.com/office/powerpoint/2010/main" val="2265804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A88DF8-D08D-43D5-92C8-75F837B1575C}"/>
              </a:ext>
            </a:extLst>
          </p:cNvPr>
          <p:cNvSpPr>
            <a:spLocks noGrp="1"/>
          </p:cNvSpPr>
          <p:nvPr>
            <p:ph type="title"/>
          </p:nvPr>
        </p:nvSpPr>
        <p:spPr/>
        <p:txBody>
          <a:bodyPr/>
          <a:lstStyle/>
          <a:p>
            <a:endParaRPr lang="nl-NL"/>
          </a:p>
        </p:txBody>
      </p:sp>
      <p:sp>
        <p:nvSpPr>
          <p:cNvPr id="3" name="Tijdelijke aanduiding voor inhoud 2"/>
          <p:cNvSpPr>
            <a:spLocks noGrp="1"/>
          </p:cNvSpPr>
          <p:nvPr>
            <p:ph type="body" idx="1"/>
          </p:nvPr>
        </p:nvSpPr>
        <p:spPr/>
        <p:txBody>
          <a:bodyPr anchor="ctr">
            <a:normAutofit/>
          </a:bodyPr>
          <a:lstStyle/>
          <a:p>
            <a:pPr lvl="1"/>
            <a:endParaRPr lang="nl-NL" sz="2000" dirty="0">
              <a:solidFill>
                <a:srgbClr val="007BC7"/>
              </a:solidFill>
              <a:latin typeface="RijksoverheidSansHeading" panose="020B0503040202060203"/>
            </a:endParaRPr>
          </a:p>
          <a:p>
            <a:endParaRPr lang="nl-NL" dirty="0">
              <a:latin typeface="Bahnschrift SemiLight" panose="020B0502040204020203" pitchFamily="34" charset="0"/>
            </a:endParaRPr>
          </a:p>
        </p:txBody>
      </p:sp>
      <p:sp>
        <p:nvSpPr>
          <p:cNvPr id="8" name="Tijdelijke aanduiding voor inhoud 7">
            <a:extLst>
              <a:ext uri="{FF2B5EF4-FFF2-40B4-BE49-F238E27FC236}">
                <a16:creationId xmlns:a16="http://schemas.microsoft.com/office/drawing/2014/main" id="{6D956AA7-288F-475E-9C3D-5C23DC2DDBEE}"/>
              </a:ext>
            </a:extLst>
          </p:cNvPr>
          <p:cNvSpPr>
            <a:spLocks noGrp="1"/>
          </p:cNvSpPr>
          <p:nvPr>
            <p:ph sz="quarter" idx="4"/>
          </p:nvPr>
        </p:nvSpPr>
        <p:spPr>
          <a:xfrm>
            <a:off x="304799" y="1792532"/>
            <a:ext cx="5692775" cy="5065468"/>
          </a:xfrm>
        </p:spPr>
        <p:txBody>
          <a:bodyPr vert="horz" lIns="91440" tIns="45720" rIns="91440" bIns="45720" rtlCol="0" anchor="t">
            <a:normAutofit/>
          </a:bodyPr>
          <a:lstStyle/>
          <a:p>
            <a:pPr marL="0" indent="0">
              <a:buNone/>
            </a:pPr>
            <a:r>
              <a:rPr lang="nl-NL" sz="2400" b="1" dirty="0">
                <a:solidFill>
                  <a:schemeClr val="accent1">
                    <a:lumMod val="75000"/>
                  </a:schemeClr>
                </a:solidFill>
              </a:rPr>
              <a:t>Strategie programma: </a:t>
            </a:r>
            <a:r>
              <a:rPr lang="nl-NL" sz="2400" dirty="0">
                <a:solidFill>
                  <a:schemeClr val="accent1">
                    <a:lumMod val="75000"/>
                  </a:schemeClr>
                </a:solidFill>
              </a:rPr>
              <a:t>“</a:t>
            </a:r>
            <a:r>
              <a:rPr lang="nl-NL" sz="2400" i="1" dirty="0">
                <a:solidFill>
                  <a:schemeClr val="accent1">
                    <a:lumMod val="75000"/>
                  </a:schemeClr>
                </a:solidFill>
              </a:rPr>
              <a:t>In en met proeftuinen en regio’s worden bouwstenen van de andere manier van werken beproefd, ontwikkeld en – indien goed werkend - zo snel mogelijk breed in de praktijk gebracht.</a:t>
            </a:r>
          </a:p>
          <a:p>
            <a:pPr marL="0" indent="0">
              <a:buNone/>
            </a:pPr>
            <a:endParaRPr lang="nl-NL" sz="2400" i="1" dirty="0">
              <a:solidFill>
                <a:schemeClr val="accent1">
                  <a:lumMod val="75000"/>
                </a:schemeClr>
              </a:solidFill>
            </a:endParaRPr>
          </a:p>
          <a:p>
            <a:pPr marL="0" indent="0">
              <a:buNone/>
            </a:pPr>
            <a:r>
              <a:rPr lang="nl-NL" sz="2400" i="1" dirty="0">
                <a:solidFill>
                  <a:schemeClr val="accent1">
                    <a:lumMod val="75000"/>
                  </a:schemeClr>
                </a:solidFill>
              </a:rPr>
              <a:t>Dit gebeurt in eerste instantie binnen de huidige inrichting van het stelsel. Daarnaast worden stelsel- en structuurwijzigingen uitgewerkt. Dit alles wordt ondersteund door een kennis- en leerinfrastructuur. ”</a:t>
            </a:r>
          </a:p>
          <a:p>
            <a:pPr marL="0" indent="0">
              <a:buNone/>
            </a:pPr>
            <a:endParaRPr lang="nl-NL" sz="2400" i="1" dirty="0">
              <a:solidFill>
                <a:schemeClr val="accent1">
                  <a:lumMod val="75000"/>
                </a:schemeClr>
              </a:solidFill>
            </a:endParaRPr>
          </a:p>
          <a:p>
            <a:pPr marL="0" indent="0">
              <a:buNone/>
            </a:pPr>
            <a:r>
              <a:rPr lang="nl-NL" sz="2400" dirty="0">
                <a:solidFill>
                  <a:schemeClr val="accent1">
                    <a:lumMod val="75000"/>
                  </a:schemeClr>
                </a:solidFill>
              </a:rPr>
              <a:t>Er is continue sprake van ‘lussen’ </a:t>
            </a:r>
            <a:r>
              <a:rPr lang="nl-NL" sz="2400" dirty="0">
                <a:solidFill>
                  <a:schemeClr val="accent1">
                    <a:lumMod val="75000"/>
                  </a:schemeClr>
                </a:solidFill>
                <a:sym typeface="Wingdings" panose="05000000000000000000" pitchFamily="2" charset="2"/>
              </a:rPr>
              <a:t> </a:t>
            </a:r>
            <a:endParaRPr lang="nl-NL" sz="2400" dirty="0">
              <a:solidFill>
                <a:schemeClr val="accent1">
                  <a:lumMod val="75000"/>
                </a:schemeClr>
              </a:solidFill>
            </a:endParaRPr>
          </a:p>
          <a:p>
            <a:pPr marL="0" indent="0">
              <a:buNone/>
            </a:pPr>
            <a:endParaRPr lang="nl-NL" sz="2000" dirty="0">
              <a:cs typeface="Calibri"/>
            </a:endParaRPr>
          </a:p>
        </p:txBody>
      </p:sp>
      <p:sp>
        <p:nvSpPr>
          <p:cNvPr id="9" name="Rechthoek 8">
            <a:extLst>
              <a:ext uri="{FF2B5EF4-FFF2-40B4-BE49-F238E27FC236}">
                <a16:creationId xmlns:a16="http://schemas.microsoft.com/office/drawing/2014/main" id="{3D5E8C68-C0C1-78B5-F86C-81D5DCC5E29B}"/>
              </a:ext>
            </a:extLst>
          </p:cNvPr>
          <p:cNvSpPr/>
          <p:nvPr/>
        </p:nvSpPr>
        <p:spPr>
          <a:xfrm>
            <a:off x="-795133" y="14584"/>
            <a:ext cx="13782261" cy="1502879"/>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1" y="296411"/>
            <a:ext cx="12192000" cy="154721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Stapsgewijs ontwikkelen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in en met de praktijk </a:t>
            </a:r>
            <a:r>
              <a:rPr lang="nl-NL" sz="4400" b="1" dirty="0">
                <a:solidFill>
                  <a:schemeClr val="accent1">
                    <a:lumMod val="75000"/>
                  </a:schemeClr>
                </a:solidFill>
                <a:latin typeface="Calibri" panose="020F0502020204030204" pitchFamily="34" charset="0"/>
                <a:cs typeface="Calibri" panose="020F0502020204030204" pitchFamily="34" charset="0"/>
              </a:rPr>
              <a:t>t/m 2030</a:t>
            </a:r>
            <a:endParaRPr kumimoji="0" lang="nl-NL" sz="4400" b="0"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13873" y="-4984873"/>
            <a:ext cx="564251" cy="12847481"/>
          </a:xfrm>
          <a:prstGeom prst="rect">
            <a:avLst/>
          </a:prstGeom>
        </p:spPr>
      </p:pic>
      <p:graphicFrame>
        <p:nvGraphicFramePr>
          <p:cNvPr id="5" name="Diagram 4">
            <a:extLst>
              <a:ext uri="{FF2B5EF4-FFF2-40B4-BE49-F238E27FC236}">
                <a16:creationId xmlns:a16="http://schemas.microsoft.com/office/drawing/2014/main" id="{C22EF6C7-2BA8-0C08-19DD-C36FE276D095}"/>
              </a:ext>
            </a:extLst>
          </p:cNvPr>
          <p:cNvGraphicFramePr/>
          <p:nvPr>
            <p:extLst>
              <p:ext uri="{D42A27DB-BD31-4B8C-83A1-F6EECF244321}">
                <p14:modId xmlns:p14="http://schemas.microsoft.com/office/powerpoint/2010/main" val="2942841836"/>
              </p:ext>
            </p:extLst>
          </p:nvPr>
        </p:nvGraphicFramePr>
        <p:xfrm>
          <a:off x="5304352" y="1774793"/>
          <a:ext cx="7047321" cy="5340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806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5059"/>
            <a:ext cx="12192000" cy="185130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425867"/>
            <a:ext cx="12192000" cy="1716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dirty="0" err="1">
                <a:solidFill>
                  <a:schemeClr val="accent1">
                    <a:lumMod val="75000"/>
                  </a:schemeClr>
                </a:solidFill>
                <a:latin typeface="Calibri" panose="020F0502020204030204" pitchFamily="34" charset="0"/>
                <a:cs typeface="Calibri" panose="020F0502020204030204" pitchFamily="34" charset="0"/>
              </a:rPr>
              <a:t>Handelingskader</a:t>
            </a:r>
            <a:endParaRPr lang="en-US" sz="4400" b="1" dirty="0">
              <a:solidFill>
                <a:schemeClr val="accent1">
                  <a:lumMod val="75000"/>
                </a:schemeClr>
              </a:solidFill>
              <a:latin typeface="Calibri" panose="020F0502020204030204" pitchFamily="34" charset="0"/>
              <a:cs typeface="Calibri" panose="020F0502020204030204" pitchFamily="34" charset="0"/>
            </a:endParaRPr>
          </a:p>
          <a:p>
            <a:r>
              <a:rPr lang="nl-NL" sz="3200" dirty="0">
                <a:solidFill>
                  <a:schemeClr val="accent1">
                    <a:lumMod val="75000"/>
                  </a:schemeClr>
                </a:solidFill>
                <a:latin typeface="Calibri" panose="020F0502020204030204" pitchFamily="34" charset="0"/>
                <a:cs typeface="Calibri" panose="020F0502020204030204" pitchFamily="34" charset="0"/>
              </a:rPr>
              <a:t>Kader en ruimte voor professionals Toekomstscenario </a:t>
            </a:r>
          </a:p>
          <a:p>
            <a:r>
              <a:rPr lang="nl-NL" sz="3200" dirty="0">
                <a:solidFill>
                  <a:schemeClr val="accent1">
                    <a:lumMod val="75000"/>
                  </a:schemeClr>
                </a:solidFill>
                <a:latin typeface="Calibri" panose="020F0502020204030204" pitchFamily="34" charset="0"/>
                <a:cs typeface="Calibri" panose="020F0502020204030204" pitchFamily="34" charset="0"/>
              </a:rPr>
              <a:t>Kind- en Gezinsbeschermin</a:t>
            </a:r>
            <a:r>
              <a:rPr lang="nl-NL" sz="3200" dirty="0">
                <a:solidFill>
                  <a:schemeClr val="accent1">
                    <a:lumMod val="75000"/>
                  </a:schemeClr>
                </a:solidFill>
              </a:rPr>
              <a:t>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4396158"/>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927652" y="2341674"/>
            <a:ext cx="10363200" cy="4463756"/>
          </a:xfrm>
        </p:spPr>
        <p:txBody>
          <a:bodyPr>
            <a:normAutofit/>
          </a:bodyPr>
          <a:lstStyle/>
          <a:p>
            <a:pPr marL="0" indent="0">
              <a:buNone/>
            </a:pPr>
            <a:r>
              <a:rPr lang="nl-NL" sz="2600" dirty="0">
                <a:solidFill>
                  <a:schemeClr val="accent1">
                    <a:lumMod val="75000"/>
                  </a:schemeClr>
                </a:solidFill>
              </a:rPr>
              <a:t>Gericht op </a:t>
            </a:r>
            <a:r>
              <a:rPr lang="nl-NL" sz="2600" b="1" dirty="0">
                <a:solidFill>
                  <a:schemeClr val="accent1">
                    <a:lumMod val="75000"/>
                  </a:schemeClr>
                </a:solidFill>
              </a:rPr>
              <a:t>vernieuwd vakmanschap </a:t>
            </a:r>
            <a:r>
              <a:rPr lang="nl-NL" sz="2600" dirty="0">
                <a:solidFill>
                  <a:schemeClr val="accent1">
                    <a:lumMod val="75000"/>
                  </a:schemeClr>
                </a:solidFill>
              </a:rPr>
              <a:t>van professionals binnen </a:t>
            </a:r>
            <a:r>
              <a:rPr lang="nl-NL" sz="2600" b="1" dirty="0">
                <a:solidFill>
                  <a:schemeClr val="accent1">
                    <a:lumMod val="75000"/>
                  </a:schemeClr>
                </a:solidFill>
              </a:rPr>
              <a:t>lokale teams </a:t>
            </a:r>
            <a:r>
              <a:rPr lang="nl-NL" sz="2600" dirty="0">
                <a:solidFill>
                  <a:schemeClr val="accent1">
                    <a:lumMod val="75000"/>
                  </a:schemeClr>
                </a:solidFill>
              </a:rPr>
              <a:t>en </a:t>
            </a:r>
            <a:r>
              <a:rPr lang="nl-NL" sz="2600" b="1" dirty="0">
                <a:solidFill>
                  <a:schemeClr val="accent1">
                    <a:lumMod val="75000"/>
                  </a:schemeClr>
                </a:solidFill>
              </a:rPr>
              <a:t>regionale veiligheidsteams </a:t>
            </a:r>
            <a:r>
              <a:rPr lang="nl-NL" sz="2600" dirty="0">
                <a:solidFill>
                  <a:schemeClr val="accent1">
                    <a:lumMod val="75000"/>
                  </a:schemeClr>
                </a:solidFill>
              </a:rPr>
              <a:t>die werken met gezinnen/huishoudens waarin sprake is van lichamelijk, emotioneel en seksueel gewelddadig, misbruikend en/of verwaarlozend relationeel gedrag:</a:t>
            </a:r>
          </a:p>
          <a:p>
            <a:r>
              <a:rPr lang="nl-NL" sz="2400" dirty="0">
                <a:solidFill>
                  <a:schemeClr val="accent1">
                    <a:lumMod val="75000"/>
                  </a:schemeClr>
                </a:solidFill>
              </a:rPr>
              <a:t>Respectvolle, onderzoekende, nieuwsgierige, transparante en verbindende </a:t>
            </a:r>
            <a:r>
              <a:rPr lang="nl-NL" sz="2400" b="1" dirty="0">
                <a:solidFill>
                  <a:schemeClr val="accent1">
                    <a:lumMod val="75000"/>
                  </a:schemeClr>
                </a:solidFill>
              </a:rPr>
              <a:t>grondhouding </a:t>
            </a:r>
          </a:p>
          <a:p>
            <a:r>
              <a:rPr lang="nl-NL" sz="2400" dirty="0">
                <a:solidFill>
                  <a:schemeClr val="accent1">
                    <a:lumMod val="75000"/>
                  </a:schemeClr>
                </a:solidFill>
              </a:rPr>
              <a:t>Vanuit gezamenlijk perspectief biedende </a:t>
            </a:r>
            <a:r>
              <a:rPr lang="nl-NL" sz="2400" b="1" dirty="0">
                <a:solidFill>
                  <a:schemeClr val="accent1">
                    <a:lumMod val="75000"/>
                  </a:schemeClr>
                </a:solidFill>
              </a:rPr>
              <a:t>visie</a:t>
            </a:r>
            <a:r>
              <a:rPr lang="nl-NL" sz="2400" dirty="0">
                <a:solidFill>
                  <a:schemeClr val="accent1">
                    <a:lumMod val="75000"/>
                  </a:schemeClr>
                </a:solidFill>
              </a:rPr>
              <a:t> van </a:t>
            </a:r>
            <a:r>
              <a:rPr lang="nl-NL" sz="2400" b="1" dirty="0">
                <a:solidFill>
                  <a:schemeClr val="accent1">
                    <a:lumMod val="75000"/>
                  </a:schemeClr>
                </a:solidFill>
              </a:rPr>
              <a:t>Gefaseerd Samenwerken voor Veiligheid</a:t>
            </a:r>
          </a:p>
          <a:p>
            <a:r>
              <a:rPr lang="nl-NL" sz="2400" b="1" dirty="0">
                <a:solidFill>
                  <a:schemeClr val="accent1">
                    <a:lumMod val="75000"/>
                  </a:schemeClr>
                </a:solidFill>
              </a:rPr>
              <a:t>Activeren van gezinnen/huishoudens</a:t>
            </a:r>
            <a:r>
              <a:rPr lang="nl-NL" sz="2400" dirty="0">
                <a:solidFill>
                  <a:schemeClr val="accent1">
                    <a:lumMod val="75000"/>
                  </a:schemeClr>
                </a:solidFill>
              </a:rPr>
              <a:t> door samen met hen en hun netwerk te kijken naar samenhang van risicofactoren</a:t>
            </a:r>
          </a:p>
          <a:p>
            <a:pPr marL="0" indent="0">
              <a:buNone/>
            </a:pPr>
            <a:endParaRPr lang="nl-NL" sz="2400" dirty="0">
              <a:solidFill>
                <a:srgbClr val="007BC7"/>
              </a:solidFill>
            </a:endParaRPr>
          </a:p>
          <a:p>
            <a:endParaRPr lang="nl-NL" sz="2400" dirty="0">
              <a:solidFill>
                <a:srgbClr val="007BC7"/>
              </a:solidFill>
            </a:endParaRPr>
          </a:p>
        </p:txBody>
      </p:sp>
    </p:spTree>
    <p:extLst>
      <p:ext uri="{BB962C8B-B14F-4D97-AF65-F5344CB8AC3E}">
        <p14:creationId xmlns:p14="http://schemas.microsoft.com/office/powerpoint/2010/main" val="263059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5059"/>
            <a:ext cx="12192000" cy="185130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425867"/>
            <a:ext cx="12192000" cy="1716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300" b="1" dirty="0" err="1">
                <a:solidFill>
                  <a:schemeClr val="accent1">
                    <a:lumMod val="75000"/>
                  </a:schemeClr>
                </a:solidFill>
                <a:latin typeface="Calibri" panose="020F0502020204030204" pitchFamily="34" charset="0"/>
                <a:cs typeface="Calibri" panose="020F0502020204030204" pitchFamily="34" charset="0"/>
              </a:rPr>
              <a:t>Handelingskader</a:t>
            </a:r>
            <a:endParaRPr lang="en-US" sz="4300" b="1" dirty="0">
              <a:solidFill>
                <a:schemeClr val="accent1">
                  <a:lumMod val="75000"/>
                </a:schemeClr>
              </a:solidFill>
              <a:latin typeface="Calibri" panose="020F0502020204030204" pitchFamily="34" charset="0"/>
              <a:cs typeface="Calibri" panose="020F0502020204030204" pitchFamily="34" charset="0"/>
            </a:endParaRPr>
          </a:p>
          <a:p>
            <a:r>
              <a:rPr lang="nl-NL" sz="3000" dirty="0">
                <a:solidFill>
                  <a:schemeClr val="accent1">
                    <a:lumMod val="75000"/>
                  </a:schemeClr>
                </a:solidFill>
                <a:latin typeface="Calibri" panose="020F0502020204030204" pitchFamily="34" charset="0"/>
                <a:cs typeface="Calibri" panose="020F0502020204030204" pitchFamily="34" charset="0"/>
              </a:rPr>
              <a:t>Kader en ruimte voor professionals Toekomstscenario </a:t>
            </a:r>
          </a:p>
          <a:p>
            <a:r>
              <a:rPr lang="nl-NL" sz="3000" dirty="0">
                <a:solidFill>
                  <a:schemeClr val="accent1">
                    <a:lumMod val="75000"/>
                  </a:schemeClr>
                </a:solidFill>
                <a:latin typeface="Calibri" panose="020F0502020204030204" pitchFamily="34" charset="0"/>
                <a:cs typeface="Calibri" panose="020F0502020204030204" pitchFamily="34" charset="0"/>
              </a:rPr>
              <a:t>Kind- en Gezinsbeschermin</a:t>
            </a:r>
            <a:r>
              <a:rPr lang="nl-NL" sz="3000" dirty="0">
                <a:solidFill>
                  <a:schemeClr val="accent1">
                    <a:lumMod val="75000"/>
                  </a:schemeClr>
                </a:solidFill>
              </a:rPr>
              <a:t>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4396158"/>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1427277" y="2218415"/>
            <a:ext cx="10132254" cy="4463756"/>
          </a:xfrm>
        </p:spPr>
        <p:txBody>
          <a:bodyPr>
            <a:normAutofit/>
          </a:bodyPr>
          <a:lstStyle/>
          <a:p>
            <a:pPr marL="0" indent="0">
              <a:buNone/>
            </a:pPr>
            <a:r>
              <a:rPr lang="nl-NL" sz="2400" b="1" dirty="0">
                <a:solidFill>
                  <a:schemeClr val="accent1">
                    <a:lumMod val="75000"/>
                  </a:schemeClr>
                </a:solidFill>
              </a:rPr>
              <a:t>Vernieuwd vakmanschap (2) door:</a:t>
            </a:r>
          </a:p>
          <a:p>
            <a:r>
              <a:rPr lang="nl-NL" sz="2400" dirty="0">
                <a:solidFill>
                  <a:schemeClr val="accent1">
                    <a:lumMod val="75000"/>
                  </a:schemeClr>
                </a:solidFill>
              </a:rPr>
              <a:t>Activeren, versterken en benutten van </a:t>
            </a:r>
            <a:r>
              <a:rPr lang="nl-NL" sz="2400" b="1" dirty="0">
                <a:solidFill>
                  <a:schemeClr val="accent1">
                    <a:lumMod val="75000"/>
                  </a:schemeClr>
                </a:solidFill>
              </a:rPr>
              <a:t>informele netwerken en steunstructuren</a:t>
            </a:r>
          </a:p>
          <a:p>
            <a:r>
              <a:rPr lang="nl-NL" sz="2400" b="1" dirty="0">
                <a:solidFill>
                  <a:schemeClr val="accent1">
                    <a:lumMod val="75000"/>
                  </a:schemeClr>
                </a:solidFill>
              </a:rPr>
              <a:t>Doe-mentaliteit</a:t>
            </a:r>
            <a:r>
              <a:rPr lang="nl-NL" sz="2400" dirty="0">
                <a:solidFill>
                  <a:schemeClr val="accent1">
                    <a:lumMod val="75000"/>
                  </a:schemeClr>
                </a:solidFill>
              </a:rPr>
              <a:t>: doen wat goed en nodig is op basis van een goede analyse</a:t>
            </a:r>
          </a:p>
          <a:p>
            <a:r>
              <a:rPr lang="nl-NL" sz="2400" dirty="0">
                <a:solidFill>
                  <a:schemeClr val="accent1">
                    <a:lumMod val="75000"/>
                  </a:schemeClr>
                </a:solidFill>
              </a:rPr>
              <a:t>Samen </a:t>
            </a:r>
            <a:r>
              <a:rPr lang="nl-NL" sz="2400" b="1" dirty="0">
                <a:solidFill>
                  <a:schemeClr val="accent1">
                    <a:lumMod val="75000"/>
                  </a:schemeClr>
                </a:solidFill>
              </a:rPr>
              <a:t>reflecteren en leren </a:t>
            </a:r>
            <a:r>
              <a:rPr lang="nl-NL" sz="2400" dirty="0">
                <a:solidFill>
                  <a:schemeClr val="accent1">
                    <a:lumMod val="75000"/>
                  </a:schemeClr>
                </a:solidFill>
              </a:rPr>
              <a:t>in continu proces</a:t>
            </a:r>
          </a:p>
          <a:p>
            <a:r>
              <a:rPr lang="nl-NL" sz="2400" dirty="0">
                <a:solidFill>
                  <a:schemeClr val="accent1">
                    <a:lumMod val="75000"/>
                  </a:schemeClr>
                </a:solidFill>
              </a:rPr>
              <a:t>Kunnen </a:t>
            </a:r>
            <a:r>
              <a:rPr lang="nl-NL" sz="2400" b="1" dirty="0">
                <a:solidFill>
                  <a:schemeClr val="accent1">
                    <a:lumMod val="75000"/>
                  </a:schemeClr>
                </a:solidFill>
              </a:rPr>
              <a:t>onderbouwen en uitleggen </a:t>
            </a:r>
          </a:p>
          <a:p>
            <a:r>
              <a:rPr lang="nl-NL" sz="2400" b="1" dirty="0">
                <a:solidFill>
                  <a:schemeClr val="accent1">
                    <a:lumMod val="75000"/>
                  </a:schemeClr>
                </a:solidFill>
              </a:rPr>
              <a:t>Integraal samenwerken </a:t>
            </a:r>
            <a:r>
              <a:rPr lang="nl-NL" sz="2400" dirty="0">
                <a:solidFill>
                  <a:schemeClr val="accent1">
                    <a:lumMod val="75000"/>
                  </a:schemeClr>
                </a:solidFill>
              </a:rPr>
              <a:t>binnen alle leefgebieden</a:t>
            </a:r>
          </a:p>
          <a:p>
            <a:r>
              <a:rPr lang="nl-NL" sz="2400" b="1" dirty="0">
                <a:solidFill>
                  <a:schemeClr val="accent1">
                    <a:lumMod val="75000"/>
                  </a:schemeClr>
                </a:solidFill>
              </a:rPr>
              <a:t>Verantwoordelijkheid </a:t>
            </a:r>
            <a:r>
              <a:rPr lang="nl-NL" sz="2400" dirty="0">
                <a:solidFill>
                  <a:schemeClr val="accent1">
                    <a:lumMod val="75000"/>
                  </a:schemeClr>
                </a:solidFill>
              </a:rPr>
              <a:t>voor handelen </a:t>
            </a:r>
            <a:r>
              <a:rPr lang="nl-NL" sz="2400" b="1" dirty="0">
                <a:solidFill>
                  <a:schemeClr val="accent1">
                    <a:lumMod val="75000"/>
                  </a:schemeClr>
                </a:solidFill>
              </a:rPr>
              <a:t>samen dragen </a:t>
            </a:r>
            <a:r>
              <a:rPr lang="nl-NL" sz="2400" dirty="0">
                <a:solidFill>
                  <a:schemeClr val="accent1">
                    <a:lumMod val="75000"/>
                  </a:schemeClr>
                </a:solidFill>
              </a:rPr>
              <a:t>en </a:t>
            </a:r>
            <a:r>
              <a:rPr lang="nl-NL" sz="2400" b="1" dirty="0">
                <a:solidFill>
                  <a:schemeClr val="accent1">
                    <a:lumMod val="75000"/>
                  </a:schemeClr>
                </a:solidFill>
              </a:rPr>
              <a:t>als team </a:t>
            </a:r>
            <a:r>
              <a:rPr lang="nl-NL" sz="2400" dirty="0">
                <a:solidFill>
                  <a:schemeClr val="accent1">
                    <a:lumMod val="75000"/>
                  </a:schemeClr>
                </a:solidFill>
              </a:rPr>
              <a:t>opereren</a:t>
            </a:r>
          </a:p>
          <a:p>
            <a:r>
              <a:rPr lang="nl-NL" sz="2400" b="1" dirty="0">
                <a:solidFill>
                  <a:schemeClr val="accent1">
                    <a:lumMod val="75000"/>
                  </a:schemeClr>
                </a:solidFill>
              </a:rPr>
              <a:t>Bescherming door de overheid </a:t>
            </a:r>
            <a:r>
              <a:rPr lang="nl-NL" sz="2400" dirty="0">
                <a:solidFill>
                  <a:schemeClr val="accent1">
                    <a:lumMod val="75000"/>
                  </a:schemeClr>
                </a:solidFill>
              </a:rPr>
              <a:t>bieden</a:t>
            </a:r>
            <a:r>
              <a:rPr lang="nl-NL" sz="2400" b="1" dirty="0">
                <a:solidFill>
                  <a:schemeClr val="accent1">
                    <a:lumMod val="75000"/>
                  </a:schemeClr>
                </a:solidFill>
              </a:rPr>
              <a:t> </a:t>
            </a:r>
            <a:r>
              <a:rPr lang="nl-NL" sz="2400" dirty="0">
                <a:solidFill>
                  <a:schemeClr val="accent1">
                    <a:lumMod val="75000"/>
                  </a:schemeClr>
                </a:solidFill>
              </a:rPr>
              <a:t>door </a:t>
            </a:r>
            <a:r>
              <a:rPr lang="nl-NL" sz="2400" b="1" dirty="0">
                <a:solidFill>
                  <a:schemeClr val="accent1">
                    <a:lumMod val="75000"/>
                  </a:schemeClr>
                </a:solidFill>
              </a:rPr>
              <a:t>inzet van bevoegdheden en/of maatregelen </a:t>
            </a:r>
            <a:r>
              <a:rPr lang="nl-NL" sz="2400" dirty="0">
                <a:solidFill>
                  <a:schemeClr val="accent1">
                    <a:lumMod val="75000"/>
                  </a:schemeClr>
                </a:solidFill>
              </a:rPr>
              <a:t>als afgewogen is dat dit helpt en proportioneel is</a:t>
            </a:r>
          </a:p>
          <a:p>
            <a:endParaRPr lang="nl-NL" sz="2400" dirty="0">
              <a:solidFill>
                <a:srgbClr val="007BC7"/>
              </a:solidFill>
            </a:endParaRPr>
          </a:p>
          <a:p>
            <a:endParaRPr lang="nl-NL" sz="2400" dirty="0">
              <a:solidFill>
                <a:srgbClr val="007BC7"/>
              </a:solidFill>
            </a:endParaRPr>
          </a:p>
        </p:txBody>
      </p:sp>
    </p:spTree>
    <p:extLst>
      <p:ext uri="{BB962C8B-B14F-4D97-AF65-F5344CB8AC3E}">
        <p14:creationId xmlns:p14="http://schemas.microsoft.com/office/powerpoint/2010/main" val="364059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103660"/>
            <a:ext cx="12192000" cy="1309608"/>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138291" y="13972"/>
            <a:ext cx="12192000" cy="16610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dirty="0" err="1">
                <a:solidFill>
                  <a:schemeClr val="accent1">
                    <a:lumMod val="75000"/>
                  </a:schemeClr>
                </a:solidFill>
                <a:latin typeface="Calibri" panose="020F0502020204030204" pitchFamily="34" charset="0"/>
                <a:cs typeface="Calibri" panose="020F0502020204030204" pitchFamily="34" charset="0"/>
              </a:rPr>
              <a:t>Hervormingsagenda</a:t>
            </a:r>
            <a:r>
              <a:rPr lang="en-US" sz="4400" b="1" dirty="0">
                <a:solidFill>
                  <a:schemeClr val="accent1">
                    <a:lumMod val="75000"/>
                  </a:schemeClr>
                </a:solidFill>
                <a:latin typeface="Calibri" panose="020F0502020204030204" pitchFamily="34" charset="0"/>
                <a:cs typeface="Calibri" panose="020F0502020204030204" pitchFamily="34" charset="0"/>
              </a:rPr>
              <a:t> </a:t>
            </a:r>
            <a:r>
              <a:rPr lang="en-US" sz="4400" b="1" dirty="0" err="1">
                <a:solidFill>
                  <a:schemeClr val="accent1">
                    <a:lumMod val="75000"/>
                  </a:schemeClr>
                </a:solidFill>
                <a:latin typeface="Calibri" panose="020F0502020204030204" pitchFamily="34" charset="0"/>
                <a:cs typeface="Calibri" panose="020F0502020204030204" pitchFamily="34" charset="0"/>
              </a:rPr>
              <a:t>Jeugd</a:t>
            </a:r>
            <a:endParaRPr lang="en-US" sz="4400" b="1" dirty="0">
              <a:solidFill>
                <a:schemeClr val="accent1">
                  <a:lumMod val="75000"/>
                </a:schemeClr>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81128" y="-5336704"/>
            <a:ext cx="706327"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sp>
        <p:nvSpPr>
          <p:cNvPr id="4" name="Tekstvak 3">
            <a:extLst>
              <a:ext uri="{FF2B5EF4-FFF2-40B4-BE49-F238E27FC236}">
                <a16:creationId xmlns:a16="http://schemas.microsoft.com/office/drawing/2014/main" id="{F0BBEB1E-EA69-6BCE-A8F7-8172BE295442}"/>
              </a:ext>
            </a:extLst>
          </p:cNvPr>
          <p:cNvSpPr txBox="1"/>
          <p:nvPr/>
        </p:nvSpPr>
        <p:spPr>
          <a:xfrm>
            <a:off x="1243352" y="1440200"/>
            <a:ext cx="9424648" cy="5262979"/>
          </a:xfrm>
          <a:prstGeom prst="rect">
            <a:avLst/>
          </a:prstGeom>
          <a:noFill/>
        </p:spPr>
        <p:txBody>
          <a:bodyPr wrap="square">
            <a:spAutoFit/>
          </a:bodyPr>
          <a:lstStyle/>
          <a:p>
            <a:pPr lvl="1"/>
            <a:r>
              <a:rPr lang="nl-NL" sz="2400" dirty="0">
                <a:solidFill>
                  <a:schemeClr val="accent1">
                    <a:lumMod val="75000"/>
                  </a:schemeClr>
                </a:solidFill>
                <a:latin typeface="Calibri" panose="020F0502020204030204" pitchFamily="34" charset="0"/>
                <a:cs typeface="Calibri" panose="020F0502020204030204" pitchFamily="34" charset="0"/>
              </a:rPr>
              <a:t>De Hervormingsagenda Jeugd komt voort uit bestuurlijke afspraken tussen VNG en het rijk (2021) over de jeugdhulp en beoogt het volgende:</a:t>
            </a:r>
          </a:p>
          <a:p>
            <a:pPr marL="742950" lvl="1" indent="-28575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Verbetering hulpverlening</a:t>
            </a:r>
          </a:p>
          <a:p>
            <a:pPr marL="742950" lvl="1" indent="-28575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Financieel beheersbaar en duurzaam jeugdstelstel</a:t>
            </a:r>
          </a:p>
          <a:p>
            <a:pPr marL="742950" lvl="1" indent="-285750">
              <a:buFont typeface="Arial" panose="020B0604020202020204" pitchFamily="34" charset="0"/>
              <a:buChar char="•"/>
            </a:pPr>
            <a:endParaRPr lang="nl-NL" sz="2400" dirty="0">
              <a:solidFill>
                <a:schemeClr val="accent1">
                  <a:lumMod val="75000"/>
                </a:schemeClr>
              </a:solidFill>
              <a:latin typeface="Calibri" panose="020F0502020204030204" pitchFamily="34" charset="0"/>
              <a:cs typeface="Calibri" panose="020F0502020204030204" pitchFamily="34" charset="0"/>
            </a:endParaRPr>
          </a:p>
          <a:p>
            <a:pPr lvl="1"/>
            <a:r>
              <a:rPr lang="nl-NL" sz="2400" dirty="0">
                <a:solidFill>
                  <a:schemeClr val="accent1">
                    <a:lumMod val="75000"/>
                  </a:schemeClr>
                </a:solidFill>
                <a:latin typeface="Calibri" panose="020F0502020204030204" pitchFamily="34" charset="0"/>
                <a:cs typeface="Calibri" panose="020F0502020204030204" pitchFamily="34" charset="0"/>
              </a:rPr>
              <a:t>Partners van de </a:t>
            </a:r>
            <a:r>
              <a:rPr lang="nl-NL" sz="2400" b="1" dirty="0">
                <a:solidFill>
                  <a:schemeClr val="accent1">
                    <a:lumMod val="75000"/>
                  </a:schemeClr>
                </a:solidFill>
                <a:latin typeface="Calibri" panose="020F0502020204030204" pitchFamily="34" charset="0"/>
                <a:cs typeface="Calibri" panose="020F0502020204030204" pitchFamily="34" charset="0"/>
              </a:rPr>
              <a:t>vijfhoek</a:t>
            </a:r>
            <a:r>
              <a:rPr lang="nl-NL" sz="2400" dirty="0">
                <a:solidFill>
                  <a:schemeClr val="accent1">
                    <a:lumMod val="75000"/>
                  </a:schemeClr>
                </a:solidFill>
                <a:latin typeface="Calibri" panose="020F0502020204030204" pitchFamily="34" charset="0"/>
                <a:cs typeface="Calibri" panose="020F0502020204030204" pitchFamily="34" charset="0"/>
              </a:rPr>
              <a:t> zijn </a:t>
            </a:r>
            <a:r>
              <a:rPr lang="nl-NL" sz="2400" b="1" dirty="0">
                <a:solidFill>
                  <a:schemeClr val="accent1">
                    <a:lumMod val="75000"/>
                  </a:schemeClr>
                </a:solidFill>
                <a:latin typeface="Calibri" panose="020F0502020204030204" pitchFamily="34" charset="0"/>
                <a:cs typeface="Calibri" panose="020F0502020204030204" pitchFamily="34" charset="0"/>
              </a:rPr>
              <a:t>samen verantwoordelijk </a:t>
            </a:r>
            <a:r>
              <a:rPr lang="nl-NL" sz="2400" dirty="0">
                <a:solidFill>
                  <a:schemeClr val="accent1">
                    <a:lumMod val="75000"/>
                  </a:schemeClr>
                </a:solidFill>
                <a:latin typeface="Calibri" panose="020F0502020204030204" pitchFamily="34" charset="0"/>
                <a:cs typeface="Calibri" panose="020F0502020204030204" pitchFamily="34" charset="0"/>
              </a:rPr>
              <a:t>voor opstellen en uitvoeren van de agenda:</a:t>
            </a:r>
          </a:p>
          <a:p>
            <a:pPr marL="800100" lvl="1" indent="-34290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Gemeenten</a:t>
            </a:r>
          </a:p>
          <a:p>
            <a:pPr marL="800100" lvl="1" indent="-34290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Zorgaanbieders</a:t>
            </a:r>
          </a:p>
          <a:p>
            <a:pPr marL="800100" lvl="1" indent="-34290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Zorgprofessionals</a:t>
            </a:r>
          </a:p>
          <a:p>
            <a:pPr marL="800100" lvl="1" indent="-34290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Cliëntorganisaties</a:t>
            </a:r>
          </a:p>
          <a:p>
            <a:pPr marL="800100" lvl="1" indent="-34290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Rijk</a:t>
            </a:r>
          </a:p>
          <a:p>
            <a:pPr marL="800100" lvl="1" indent="-342900">
              <a:buFont typeface="Arial" panose="020B0604020202020204" pitchFamily="34" charset="0"/>
              <a:buChar char="•"/>
            </a:pPr>
            <a:endParaRPr lang="nl-NL" sz="2400" dirty="0">
              <a:solidFill>
                <a:srgbClr val="007BC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6429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ject 5" hidden="1">
            <a:extLst>
              <a:ext uri="{FF2B5EF4-FFF2-40B4-BE49-F238E27FC236}">
                <a16:creationId xmlns:a16="http://schemas.microsoft.com/office/drawing/2014/main" id="{4CE5D91B-0BDE-FAC3-A82D-151858DF02F3}"/>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Placeholder 1">
            <a:extLst>
              <a:ext uri="{FF2B5EF4-FFF2-40B4-BE49-F238E27FC236}">
                <a16:creationId xmlns:a16="http://schemas.microsoft.com/office/drawing/2014/main" id="{A6F446A0-C7A2-A05C-FB38-D2336AEAC09F}"/>
              </a:ext>
            </a:extLst>
          </p:cNvPr>
          <p:cNvSpPr>
            <a:spLocks noGrp="1"/>
          </p:cNvSpPr>
          <p:nvPr>
            <p:ph type="body" sz="quarter" idx="14"/>
          </p:nvPr>
        </p:nvSpPr>
        <p:spPr>
          <a:xfrm>
            <a:off x="3684588" y="959056"/>
            <a:ext cx="6719474" cy="388938"/>
          </a:xfrm>
        </p:spPr>
        <p:txBody>
          <a:bodyPr>
            <a:noAutofit/>
          </a:bodyPr>
          <a:lstStyle/>
          <a:p>
            <a:pPr eaLnBrk="1" hangingPunct="1">
              <a:spcBef>
                <a:spcPct val="0"/>
              </a:spcBef>
              <a:defRPr/>
            </a:pPr>
            <a:r>
              <a:rPr lang="nl-NL" altLang="nl-NL" sz="3600" dirty="0">
                <a:solidFill>
                  <a:schemeClr val="accent1">
                    <a:lumMod val="75000"/>
                  </a:schemeClr>
                </a:solidFill>
                <a:cs typeface="Arial" panose="020B0604020202020204" pitchFamily="34" charset="0"/>
              </a:rPr>
              <a:t>Thema’s Hervormingsagenda</a:t>
            </a:r>
          </a:p>
        </p:txBody>
      </p:sp>
      <p:sp>
        <p:nvSpPr>
          <p:cNvPr id="27652" name="Title 4">
            <a:extLst>
              <a:ext uri="{FF2B5EF4-FFF2-40B4-BE49-F238E27FC236}">
                <a16:creationId xmlns:a16="http://schemas.microsoft.com/office/drawing/2014/main" id="{10514C4C-DA94-4E38-1946-8C06DA836E08}"/>
              </a:ext>
            </a:extLst>
          </p:cNvPr>
          <p:cNvSpPr>
            <a:spLocks noGrp="1"/>
          </p:cNvSpPr>
          <p:nvPr>
            <p:ph type="title"/>
          </p:nvPr>
        </p:nvSpPr>
        <p:spPr>
          <a:xfrm>
            <a:off x="1477591" y="225460"/>
            <a:ext cx="10502373" cy="1296775"/>
          </a:xfrm>
        </p:spPr>
        <p:txBody>
          <a:bodyPr>
            <a:normAutofit fontScale="90000"/>
          </a:bodyPr>
          <a:lstStyle/>
          <a:p>
            <a:pPr eaLnBrk="1" hangingPunct="1">
              <a:defRPr/>
            </a:pPr>
            <a:r>
              <a:rPr lang="nl-NL" altLang="nl-NL"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Veranderingen als gevolg Hervormingsagenda</a:t>
            </a:r>
            <a:br>
              <a:rPr lang="nl-NL" altLang="nl-NL" sz="1800" dirty="0">
                <a:solidFill>
                  <a:schemeClr val="accent1">
                    <a:lumMod val="75000"/>
                  </a:schemeClr>
                </a:solidFill>
                <a:latin typeface="+mj-lt"/>
                <a:ea typeface="Calibri" panose="020F0502020204030204" pitchFamily="34" charset="0"/>
                <a:cs typeface="Times New Roman" panose="02020603050405020304" pitchFamily="18" charset="0"/>
              </a:rPr>
            </a:br>
            <a:endParaRPr lang="nl-NL" altLang="nl-NL" dirty="0">
              <a:solidFill>
                <a:schemeClr val="accent1">
                  <a:lumMod val="75000"/>
                </a:schemeClr>
              </a:solidFill>
              <a:latin typeface="+mj-lt"/>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DE60D253-9985-351E-9037-CCE2CB8262F8}"/>
              </a:ext>
            </a:extLst>
          </p:cNvPr>
          <p:cNvSpPr/>
          <p:nvPr/>
        </p:nvSpPr>
        <p:spPr>
          <a:xfrm>
            <a:off x="661988" y="2447925"/>
            <a:ext cx="3022600" cy="3022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anchor="ctr"/>
          <a:lstStyle/>
          <a:p>
            <a:pPr algn="ctr" eaLnBrk="1" hangingPunct="1">
              <a:defRPr/>
            </a:pPr>
            <a:r>
              <a:rPr lang="nl-NL" sz="2400" b="1" dirty="0">
                <a:solidFill>
                  <a:schemeClr val="bg1"/>
                </a:solidFill>
                <a:latin typeface="Calibri" panose="020F0502020204030204" pitchFamily="34" charset="0"/>
                <a:cs typeface="Calibri" panose="020F0502020204030204" pitchFamily="34" charset="0"/>
              </a:rPr>
              <a:t>Thema’s </a:t>
            </a:r>
            <a:br>
              <a:rPr lang="nl-NL" sz="2400" b="1" dirty="0">
                <a:solidFill>
                  <a:schemeClr val="bg1"/>
                </a:solidFill>
                <a:latin typeface="Calibri" panose="020F0502020204030204" pitchFamily="34" charset="0"/>
                <a:cs typeface="Calibri" panose="020F0502020204030204" pitchFamily="34" charset="0"/>
              </a:rPr>
            </a:br>
            <a:r>
              <a:rPr lang="nl-NL" sz="2400" b="1" dirty="0">
                <a:solidFill>
                  <a:schemeClr val="bg1"/>
                </a:solidFill>
                <a:latin typeface="Calibri" panose="020F0502020204030204" pitchFamily="34" charset="0"/>
                <a:cs typeface="Calibri" panose="020F0502020204030204" pitchFamily="34" charset="0"/>
              </a:rPr>
              <a:t>Hervormingsagenda</a:t>
            </a:r>
          </a:p>
        </p:txBody>
      </p:sp>
      <p:sp>
        <p:nvSpPr>
          <p:cNvPr id="11" name="Rectangle: Rounded Corners 10">
            <a:extLst>
              <a:ext uri="{FF2B5EF4-FFF2-40B4-BE49-F238E27FC236}">
                <a16:creationId xmlns:a16="http://schemas.microsoft.com/office/drawing/2014/main" id="{FF79B348-29ED-D2C7-C312-0D96FE286D07}"/>
              </a:ext>
            </a:extLst>
          </p:cNvPr>
          <p:cNvSpPr/>
          <p:nvPr/>
        </p:nvSpPr>
        <p:spPr>
          <a:xfrm>
            <a:off x="2611230" y="1641748"/>
            <a:ext cx="5294313" cy="43180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1. Voorgenomen inperking reikwijdte Jeugdwet</a:t>
            </a:r>
          </a:p>
        </p:txBody>
      </p:sp>
      <p:sp>
        <p:nvSpPr>
          <p:cNvPr id="12" name="Rectangle: Rounded Corners 11">
            <a:extLst>
              <a:ext uri="{FF2B5EF4-FFF2-40B4-BE49-F238E27FC236}">
                <a16:creationId xmlns:a16="http://schemas.microsoft.com/office/drawing/2014/main" id="{68F7F58E-F0CF-736D-BB1F-88A485A7CF91}"/>
              </a:ext>
            </a:extLst>
          </p:cNvPr>
          <p:cNvSpPr/>
          <p:nvPr/>
        </p:nvSpPr>
        <p:spPr>
          <a:xfrm>
            <a:off x="3475038" y="2207793"/>
            <a:ext cx="5292725" cy="58123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2. Formatie van stevige lokale teams </a:t>
            </a:r>
            <a:br>
              <a:rPr lang="nl-NL" b="1" dirty="0">
                <a:solidFill>
                  <a:schemeClr val="accent1">
                    <a:lumMod val="75000"/>
                  </a:schemeClr>
                </a:solidFill>
                <a:latin typeface="+mj-lt"/>
              </a:rPr>
            </a:br>
            <a:r>
              <a:rPr lang="nl-NL" dirty="0">
                <a:solidFill>
                  <a:schemeClr val="accent1">
                    <a:lumMod val="75000"/>
                  </a:schemeClr>
                </a:solidFill>
                <a:latin typeface="+mj-lt"/>
              </a:rPr>
              <a:t>(incl. verbinding met flankerende domeinen)</a:t>
            </a:r>
          </a:p>
        </p:txBody>
      </p:sp>
      <p:sp>
        <p:nvSpPr>
          <p:cNvPr id="13" name="Rectangle: Rounded Corners 12">
            <a:extLst>
              <a:ext uri="{FF2B5EF4-FFF2-40B4-BE49-F238E27FC236}">
                <a16:creationId xmlns:a16="http://schemas.microsoft.com/office/drawing/2014/main" id="{1AEEFD3F-49ED-359F-996C-86DD41158092}"/>
              </a:ext>
            </a:extLst>
          </p:cNvPr>
          <p:cNvSpPr/>
          <p:nvPr/>
        </p:nvSpPr>
        <p:spPr>
          <a:xfrm>
            <a:off x="4224269" y="2862262"/>
            <a:ext cx="5292725" cy="528365"/>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3a. Ander schaalniveau voor specialistische hulp</a:t>
            </a:r>
            <a:br>
              <a:rPr lang="nl-NL" b="1" dirty="0">
                <a:solidFill>
                  <a:schemeClr val="accent1">
                    <a:lumMod val="75000"/>
                  </a:schemeClr>
                </a:solidFill>
                <a:latin typeface="+mj-lt"/>
              </a:rPr>
            </a:br>
            <a:r>
              <a:rPr lang="nl-NL" dirty="0">
                <a:solidFill>
                  <a:schemeClr val="accent1">
                    <a:lumMod val="75000"/>
                  </a:schemeClr>
                </a:solidFill>
                <a:latin typeface="+mj-lt"/>
              </a:rPr>
              <a:t>(verplichte regiovorming)</a:t>
            </a:r>
          </a:p>
        </p:txBody>
      </p:sp>
      <p:sp>
        <p:nvSpPr>
          <p:cNvPr id="14" name="Rectangle: Rounded Corners 13">
            <a:extLst>
              <a:ext uri="{FF2B5EF4-FFF2-40B4-BE49-F238E27FC236}">
                <a16:creationId xmlns:a16="http://schemas.microsoft.com/office/drawing/2014/main" id="{6CE2AA5E-6BD3-A45B-25E4-03415C3A2BE9}"/>
              </a:ext>
            </a:extLst>
          </p:cNvPr>
          <p:cNvSpPr/>
          <p:nvPr/>
        </p:nvSpPr>
        <p:spPr>
          <a:xfrm>
            <a:off x="4222682" y="3524872"/>
            <a:ext cx="5294312" cy="585649"/>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3b. Standaardisatie van inkoop, contractering en verantwoording</a:t>
            </a:r>
          </a:p>
        </p:txBody>
      </p:sp>
      <p:sp>
        <p:nvSpPr>
          <p:cNvPr id="15" name="Rectangle: Rounded Corners 14">
            <a:extLst>
              <a:ext uri="{FF2B5EF4-FFF2-40B4-BE49-F238E27FC236}">
                <a16:creationId xmlns:a16="http://schemas.microsoft.com/office/drawing/2014/main" id="{55494FF9-4D0B-A206-1380-3161894745FC}"/>
              </a:ext>
            </a:extLst>
          </p:cNvPr>
          <p:cNvSpPr/>
          <p:nvPr/>
        </p:nvSpPr>
        <p:spPr>
          <a:xfrm>
            <a:off x="3846936" y="4282936"/>
            <a:ext cx="5294312" cy="43180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4. Afbouw residentieel verblijf</a:t>
            </a:r>
          </a:p>
        </p:txBody>
      </p:sp>
      <p:sp>
        <p:nvSpPr>
          <p:cNvPr id="16" name="Rectangle: Rounded Corners 15">
            <a:extLst>
              <a:ext uri="{FF2B5EF4-FFF2-40B4-BE49-F238E27FC236}">
                <a16:creationId xmlns:a16="http://schemas.microsoft.com/office/drawing/2014/main" id="{944B82ED-BE43-5669-166A-28BEDDD76DF5}"/>
              </a:ext>
            </a:extLst>
          </p:cNvPr>
          <p:cNvSpPr/>
          <p:nvPr/>
        </p:nvSpPr>
        <p:spPr>
          <a:xfrm>
            <a:off x="3579813" y="4856074"/>
            <a:ext cx="5292725" cy="43180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5. Investeren in kwaliteit en effectiviteit van hulp</a:t>
            </a:r>
          </a:p>
        </p:txBody>
      </p:sp>
      <p:sp>
        <p:nvSpPr>
          <p:cNvPr id="17" name="Rectangle: Rounded Corners 16">
            <a:extLst>
              <a:ext uri="{FF2B5EF4-FFF2-40B4-BE49-F238E27FC236}">
                <a16:creationId xmlns:a16="http://schemas.microsoft.com/office/drawing/2014/main" id="{6D5368AA-6E6A-0FD4-0C47-F4FEC8A73482}"/>
              </a:ext>
            </a:extLst>
          </p:cNvPr>
          <p:cNvSpPr/>
          <p:nvPr/>
        </p:nvSpPr>
        <p:spPr>
          <a:xfrm>
            <a:off x="3214689" y="5397704"/>
            <a:ext cx="5292725" cy="501239"/>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6. Versterken van de informatiepositie </a:t>
            </a:r>
            <a:r>
              <a:rPr lang="nl-NL" dirty="0">
                <a:solidFill>
                  <a:schemeClr val="accent1">
                    <a:lumMod val="75000"/>
                  </a:schemeClr>
                </a:solidFill>
                <a:latin typeface="+mj-lt"/>
              </a:rPr>
              <a:t>(data &amp; monitoring)</a:t>
            </a:r>
          </a:p>
        </p:txBody>
      </p:sp>
      <p:sp>
        <p:nvSpPr>
          <p:cNvPr id="18" name="Rectangle: Rounded Corners 17">
            <a:extLst>
              <a:ext uri="{FF2B5EF4-FFF2-40B4-BE49-F238E27FC236}">
                <a16:creationId xmlns:a16="http://schemas.microsoft.com/office/drawing/2014/main" id="{2047B857-0561-A5D9-42F2-6DF0C9A877AD}"/>
              </a:ext>
            </a:extLst>
          </p:cNvPr>
          <p:cNvSpPr/>
          <p:nvPr/>
        </p:nvSpPr>
        <p:spPr>
          <a:xfrm>
            <a:off x="2438952" y="6026150"/>
            <a:ext cx="5294313" cy="43180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7. Nieuw financieel stelsel</a:t>
            </a:r>
          </a:p>
        </p:txBody>
      </p:sp>
      <p:sp>
        <p:nvSpPr>
          <p:cNvPr id="2" name="TextBox 1">
            <a:extLst>
              <a:ext uri="{FF2B5EF4-FFF2-40B4-BE49-F238E27FC236}">
                <a16:creationId xmlns:a16="http://schemas.microsoft.com/office/drawing/2014/main" id="{C5BCC1DF-EDC1-34BE-3922-AB34EDA03B72}"/>
              </a:ext>
            </a:extLst>
          </p:cNvPr>
          <p:cNvSpPr txBox="1"/>
          <p:nvPr/>
        </p:nvSpPr>
        <p:spPr>
          <a:xfrm>
            <a:off x="11858625" y="6457950"/>
            <a:ext cx="255588" cy="246063"/>
          </a:xfrm>
          <a:prstGeom prst="rect">
            <a:avLst/>
          </a:prstGeom>
          <a:noFill/>
        </p:spPr>
        <p:txBody>
          <a:bodyPr wrap="none">
            <a:spAutoFit/>
          </a:bodyPr>
          <a:lstStyle/>
          <a:p>
            <a:pPr>
              <a:defRPr/>
            </a:pPr>
            <a:fld id="{5D3BB985-4DEF-4DAA-B528-69D75D760176}" type="slidenum">
              <a:rPr lang="nl-NL" sz="1000">
                <a:latin typeface="+mj-lt"/>
              </a:rPr>
              <a:pPr>
                <a:defRPr/>
              </a:pPr>
              <a:t>24</a:t>
            </a:fld>
            <a:endParaRPr lang="nl-NL" sz="1000" dirty="0">
              <a:latin typeface="+mj-lt"/>
            </a:endParaRPr>
          </a:p>
        </p:txBody>
      </p:sp>
    </p:spTree>
    <p:extLst>
      <p:ext uri="{BB962C8B-B14F-4D97-AF65-F5344CB8AC3E}">
        <p14:creationId xmlns:p14="http://schemas.microsoft.com/office/powerpoint/2010/main" val="797616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Object 5" hidden="1">
            <a:extLst>
              <a:ext uri="{FF2B5EF4-FFF2-40B4-BE49-F238E27FC236}">
                <a16:creationId xmlns:a16="http://schemas.microsoft.com/office/drawing/2014/main" id="{2E301EE3-64CC-143A-0828-74154E1F30C9}"/>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Placeholder 1">
            <a:extLst>
              <a:ext uri="{FF2B5EF4-FFF2-40B4-BE49-F238E27FC236}">
                <a16:creationId xmlns:a16="http://schemas.microsoft.com/office/drawing/2014/main" id="{4440E4B6-FD3A-886F-B7DD-30983804F4C4}"/>
              </a:ext>
            </a:extLst>
          </p:cNvPr>
          <p:cNvSpPr>
            <a:spLocks noGrp="1"/>
          </p:cNvSpPr>
          <p:nvPr>
            <p:ph type="body" sz="quarter" idx="14"/>
          </p:nvPr>
        </p:nvSpPr>
        <p:spPr>
          <a:xfrm>
            <a:off x="982663" y="1082676"/>
            <a:ext cx="10868025" cy="388938"/>
          </a:xfrm>
        </p:spPr>
        <p:txBody>
          <a:bodyPr>
            <a:noAutofit/>
          </a:bodyPr>
          <a:lstStyle/>
          <a:p>
            <a:pPr eaLnBrk="1" hangingPunct="1">
              <a:spcBef>
                <a:spcPct val="0"/>
              </a:spcBef>
              <a:defRPr/>
            </a:pPr>
            <a:r>
              <a:rPr lang="nl-NL" altLang="nl-NL" sz="2400" dirty="0">
                <a:solidFill>
                  <a:schemeClr val="accent1">
                    <a:lumMod val="75000"/>
                  </a:schemeClr>
                </a:solidFill>
                <a:latin typeface="+mj-lt"/>
                <a:cs typeface="Arial" panose="020B0604020202020204" pitchFamily="34" charset="0"/>
              </a:rPr>
              <a:t>Bij overige thema’s eerst andere partijen aan zet</a:t>
            </a:r>
          </a:p>
        </p:txBody>
      </p:sp>
      <p:sp>
        <p:nvSpPr>
          <p:cNvPr id="5" name="Title 4">
            <a:extLst>
              <a:ext uri="{FF2B5EF4-FFF2-40B4-BE49-F238E27FC236}">
                <a16:creationId xmlns:a16="http://schemas.microsoft.com/office/drawing/2014/main" id="{8F888961-1723-B1BD-E7C1-5BFA702780A2}"/>
              </a:ext>
            </a:extLst>
          </p:cNvPr>
          <p:cNvSpPr>
            <a:spLocks noGrp="1"/>
          </p:cNvSpPr>
          <p:nvPr>
            <p:ph type="title"/>
          </p:nvPr>
        </p:nvSpPr>
        <p:spPr>
          <a:xfrm>
            <a:off x="834887" y="390525"/>
            <a:ext cx="11227216" cy="720725"/>
          </a:xfrm>
        </p:spPr>
        <p:txBody>
          <a:bodyPr>
            <a:noAutofit/>
          </a:bodyPr>
          <a:lstStyle/>
          <a:p>
            <a:pPr eaLnBrk="1" hangingPunct="1">
              <a:defRPr/>
            </a:pPr>
            <a:r>
              <a:rPr lang="nl-NL" sz="4000" b="1" kern="100" dirty="0">
                <a:solidFill>
                  <a:schemeClr val="accent1">
                    <a:lumMod val="75000"/>
                  </a:schemeClr>
                </a:solidFill>
                <a:latin typeface="+mn-lt"/>
                <a:ea typeface="Calibri" panose="020F0502020204030204" pitchFamily="34" charset="0"/>
                <a:cs typeface="Times New Roman" panose="02020603050405020304" pitchFamily="18" charset="0"/>
              </a:rPr>
              <a:t>Drie thema’s die direct actie vragen van gemeenten</a:t>
            </a:r>
            <a:endParaRPr lang="nl-NL" sz="4000" b="1" dirty="0">
              <a:solidFill>
                <a:schemeClr val="accent1">
                  <a:lumMod val="75000"/>
                </a:schemeClr>
              </a:solidFill>
              <a:highlight>
                <a:srgbClr val="FFFF00"/>
              </a:highlight>
              <a:latin typeface="+mn-lt"/>
            </a:endParaRPr>
          </a:p>
        </p:txBody>
      </p:sp>
      <p:sp>
        <p:nvSpPr>
          <p:cNvPr id="10" name="Oval 9">
            <a:extLst>
              <a:ext uri="{FF2B5EF4-FFF2-40B4-BE49-F238E27FC236}">
                <a16:creationId xmlns:a16="http://schemas.microsoft.com/office/drawing/2014/main" id="{21F2E33B-17C1-1BB6-8E7A-8C78E50E64A0}"/>
              </a:ext>
            </a:extLst>
          </p:cNvPr>
          <p:cNvSpPr/>
          <p:nvPr/>
        </p:nvSpPr>
        <p:spPr>
          <a:xfrm>
            <a:off x="661988" y="2447925"/>
            <a:ext cx="3022600" cy="3022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anchor="ctr"/>
          <a:lstStyle/>
          <a:p>
            <a:pPr algn="ctr" eaLnBrk="1" hangingPunct="1">
              <a:defRPr/>
            </a:pPr>
            <a:r>
              <a:rPr lang="nl-NL" sz="2400" b="1" dirty="0">
                <a:solidFill>
                  <a:schemeClr val="bg1"/>
                </a:solidFill>
              </a:rPr>
              <a:t>Thema’s </a:t>
            </a:r>
            <a:br>
              <a:rPr lang="nl-NL" sz="2400" b="1" dirty="0">
                <a:solidFill>
                  <a:schemeClr val="bg1"/>
                </a:solidFill>
              </a:rPr>
            </a:br>
            <a:r>
              <a:rPr lang="nl-NL" sz="2400" b="1" dirty="0">
                <a:solidFill>
                  <a:schemeClr val="bg1"/>
                </a:solidFill>
              </a:rPr>
              <a:t>Hervormingsagenda</a:t>
            </a:r>
          </a:p>
        </p:txBody>
      </p:sp>
      <p:sp>
        <p:nvSpPr>
          <p:cNvPr id="11" name="Rectangle: Rounded Corners 10">
            <a:extLst>
              <a:ext uri="{FF2B5EF4-FFF2-40B4-BE49-F238E27FC236}">
                <a16:creationId xmlns:a16="http://schemas.microsoft.com/office/drawing/2014/main" id="{3D8DE607-E835-27B9-618C-7FB636BBED8F}"/>
              </a:ext>
            </a:extLst>
          </p:cNvPr>
          <p:cNvSpPr/>
          <p:nvPr/>
        </p:nvSpPr>
        <p:spPr>
          <a:xfrm>
            <a:off x="2728912" y="1604963"/>
            <a:ext cx="5294313" cy="43180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1. Voorgenomen inperking reikwijdte Jeugdwet</a:t>
            </a:r>
          </a:p>
        </p:txBody>
      </p:sp>
      <p:sp>
        <p:nvSpPr>
          <p:cNvPr id="12" name="Rectangle: Rounded Corners 11">
            <a:extLst>
              <a:ext uri="{FF2B5EF4-FFF2-40B4-BE49-F238E27FC236}">
                <a16:creationId xmlns:a16="http://schemas.microsoft.com/office/drawing/2014/main" id="{8051CD89-6A07-9EC4-1738-CB2460A6D0A6}"/>
              </a:ext>
            </a:extLst>
          </p:cNvPr>
          <p:cNvSpPr/>
          <p:nvPr/>
        </p:nvSpPr>
        <p:spPr>
          <a:xfrm>
            <a:off x="3425825" y="2139951"/>
            <a:ext cx="5292725" cy="588963"/>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bg1"/>
                </a:solidFill>
                <a:latin typeface="+mj-lt"/>
              </a:rPr>
              <a:t>2. Formatie van stevige lokale teams </a:t>
            </a:r>
            <a:br>
              <a:rPr lang="nl-NL" b="1" dirty="0">
                <a:solidFill>
                  <a:schemeClr val="bg1"/>
                </a:solidFill>
                <a:latin typeface="+mj-lt"/>
              </a:rPr>
            </a:br>
            <a:r>
              <a:rPr lang="nl-NL" dirty="0">
                <a:solidFill>
                  <a:schemeClr val="bg1"/>
                </a:solidFill>
                <a:latin typeface="+mj-lt"/>
              </a:rPr>
              <a:t>(incl. verbinding met flankerende domeinen)</a:t>
            </a:r>
          </a:p>
        </p:txBody>
      </p:sp>
      <p:sp>
        <p:nvSpPr>
          <p:cNvPr id="13" name="Rectangle: Rounded Corners 12">
            <a:extLst>
              <a:ext uri="{FF2B5EF4-FFF2-40B4-BE49-F238E27FC236}">
                <a16:creationId xmlns:a16="http://schemas.microsoft.com/office/drawing/2014/main" id="{C5B29192-7438-2948-4E52-BD3360522F16}"/>
              </a:ext>
            </a:extLst>
          </p:cNvPr>
          <p:cNvSpPr/>
          <p:nvPr/>
        </p:nvSpPr>
        <p:spPr>
          <a:xfrm>
            <a:off x="4003675" y="2862262"/>
            <a:ext cx="5292725" cy="559591"/>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bg1"/>
                </a:solidFill>
                <a:latin typeface="+mj-lt"/>
              </a:rPr>
              <a:t>3a. Ander schaalniveau voor specialistische hulp</a:t>
            </a:r>
            <a:br>
              <a:rPr lang="nl-NL" b="1" dirty="0">
                <a:solidFill>
                  <a:schemeClr val="bg1"/>
                </a:solidFill>
                <a:latin typeface="+mj-lt"/>
              </a:rPr>
            </a:br>
            <a:r>
              <a:rPr lang="nl-NL" dirty="0">
                <a:solidFill>
                  <a:schemeClr val="bg1"/>
                </a:solidFill>
                <a:latin typeface="+mj-lt"/>
              </a:rPr>
              <a:t>(verplichte regiovorming)</a:t>
            </a:r>
          </a:p>
        </p:txBody>
      </p:sp>
      <p:sp>
        <p:nvSpPr>
          <p:cNvPr id="14" name="Rectangle: Rounded Corners 13">
            <a:extLst>
              <a:ext uri="{FF2B5EF4-FFF2-40B4-BE49-F238E27FC236}">
                <a16:creationId xmlns:a16="http://schemas.microsoft.com/office/drawing/2014/main" id="{ADC8B4A1-54CB-49C2-F5B3-40A0B098C84C}"/>
              </a:ext>
            </a:extLst>
          </p:cNvPr>
          <p:cNvSpPr/>
          <p:nvPr/>
        </p:nvSpPr>
        <p:spPr>
          <a:xfrm>
            <a:off x="4246563" y="3517105"/>
            <a:ext cx="5294312" cy="500648"/>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3b. Standaardisatie van inkoop, contractering en verantwoording</a:t>
            </a:r>
          </a:p>
        </p:txBody>
      </p:sp>
      <p:sp>
        <p:nvSpPr>
          <p:cNvPr id="15" name="Rectangle: Rounded Corners 14">
            <a:extLst>
              <a:ext uri="{FF2B5EF4-FFF2-40B4-BE49-F238E27FC236}">
                <a16:creationId xmlns:a16="http://schemas.microsoft.com/office/drawing/2014/main" id="{CF8424AC-23D2-F930-855E-E81E9AAE90CD}"/>
              </a:ext>
            </a:extLst>
          </p:cNvPr>
          <p:cNvSpPr/>
          <p:nvPr/>
        </p:nvSpPr>
        <p:spPr>
          <a:xfrm>
            <a:off x="4237038" y="4174916"/>
            <a:ext cx="5294312" cy="43180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bg1"/>
                </a:solidFill>
                <a:latin typeface="+mj-lt"/>
              </a:rPr>
              <a:t>4. Afbouw residentieel verblijf</a:t>
            </a:r>
          </a:p>
        </p:txBody>
      </p:sp>
      <p:sp>
        <p:nvSpPr>
          <p:cNvPr id="16" name="Rectangle: Rounded Corners 15">
            <a:extLst>
              <a:ext uri="{FF2B5EF4-FFF2-40B4-BE49-F238E27FC236}">
                <a16:creationId xmlns:a16="http://schemas.microsoft.com/office/drawing/2014/main" id="{7B066EC1-EE8A-F014-722A-D85E9C781235}"/>
              </a:ext>
            </a:extLst>
          </p:cNvPr>
          <p:cNvSpPr/>
          <p:nvPr/>
        </p:nvSpPr>
        <p:spPr>
          <a:xfrm>
            <a:off x="3961606" y="4757736"/>
            <a:ext cx="5292725" cy="43180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5. Investeren in kwaliteit en effectiviteit van hulp</a:t>
            </a:r>
          </a:p>
        </p:txBody>
      </p:sp>
      <p:sp>
        <p:nvSpPr>
          <p:cNvPr id="17" name="Rectangle: Rounded Corners 16">
            <a:extLst>
              <a:ext uri="{FF2B5EF4-FFF2-40B4-BE49-F238E27FC236}">
                <a16:creationId xmlns:a16="http://schemas.microsoft.com/office/drawing/2014/main" id="{009B1C4A-6D0A-56E4-A6E1-3A584FA79176}"/>
              </a:ext>
            </a:extLst>
          </p:cNvPr>
          <p:cNvSpPr/>
          <p:nvPr/>
        </p:nvSpPr>
        <p:spPr>
          <a:xfrm>
            <a:off x="3449637" y="5343523"/>
            <a:ext cx="5292725" cy="53816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6. Versterken van de informatiepositie </a:t>
            </a:r>
            <a:r>
              <a:rPr lang="nl-NL" dirty="0">
                <a:solidFill>
                  <a:schemeClr val="accent1">
                    <a:lumMod val="75000"/>
                  </a:schemeClr>
                </a:solidFill>
                <a:latin typeface="+mj-lt"/>
              </a:rPr>
              <a:t>(data &amp; monitoring)</a:t>
            </a:r>
          </a:p>
        </p:txBody>
      </p:sp>
      <p:sp>
        <p:nvSpPr>
          <p:cNvPr id="18" name="Rectangle: Rounded Corners 17">
            <a:extLst>
              <a:ext uri="{FF2B5EF4-FFF2-40B4-BE49-F238E27FC236}">
                <a16:creationId xmlns:a16="http://schemas.microsoft.com/office/drawing/2014/main" id="{4D0A7CD3-8C88-0CBF-1D31-E5885F26D82E}"/>
              </a:ext>
            </a:extLst>
          </p:cNvPr>
          <p:cNvSpPr/>
          <p:nvPr/>
        </p:nvSpPr>
        <p:spPr>
          <a:xfrm>
            <a:off x="2728911" y="6007409"/>
            <a:ext cx="5294313" cy="431800"/>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hangingPunct="1">
              <a:defRPr/>
            </a:pPr>
            <a:r>
              <a:rPr lang="nl-NL" b="1" dirty="0">
                <a:solidFill>
                  <a:schemeClr val="accent1">
                    <a:lumMod val="75000"/>
                  </a:schemeClr>
                </a:solidFill>
                <a:latin typeface="+mj-lt"/>
              </a:rPr>
              <a:t>7. Nieuw financieel stelsel</a:t>
            </a:r>
          </a:p>
        </p:txBody>
      </p:sp>
      <p:sp>
        <p:nvSpPr>
          <p:cNvPr id="3" name="TextBox 2">
            <a:extLst>
              <a:ext uri="{FF2B5EF4-FFF2-40B4-BE49-F238E27FC236}">
                <a16:creationId xmlns:a16="http://schemas.microsoft.com/office/drawing/2014/main" id="{74156FC4-EDD7-0ED6-F8F2-9B72F9D8C433}"/>
              </a:ext>
            </a:extLst>
          </p:cNvPr>
          <p:cNvSpPr txBox="1"/>
          <p:nvPr/>
        </p:nvSpPr>
        <p:spPr>
          <a:xfrm>
            <a:off x="9702800" y="2555875"/>
            <a:ext cx="2319338" cy="1015663"/>
          </a:xfrm>
          <a:prstGeom prst="rect">
            <a:avLst/>
          </a:prstGeom>
          <a:noFill/>
        </p:spPr>
        <p:txBody>
          <a:bodyPr>
            <a:spAutoFit/>
          </a:bodyPr>
          <a:lstStyle/>
          <a:p>
            <a:pPr eaLnBrk="1" hangingPunct="1">
              <a:defRPr/>
            </a:pPr>
            <a:r>
              <a:rPr lang="nl-NL" sz="2000" dirty="0">
                <a:latin typeface="+mj-lt"/>
                <a:ea typeface="ＭＳ Ｐゴシック" charset="-128"/>
              </a:rPr>
              <a:t>3 thema’s die gemeenten aangaan en actie vragen </a:t>
            </a:r>
          </a:p>
        </p:txBody>
      </p:sp>
      <p:sp>
        <p:nvSpPr>
          <p:cNvPr id="4" name="TextBox 3">
            <a:extLst>
              <a:ext uri="{FF2B5EF4-FFF2-40B4-BE49-F238E27FC236}">
                <a16:creationId xmlns:a16="http://schemas.microsoft.com/office/drawing/2014/main" id="{B82B660E-3A19-9EDC-5B4A-0D111F1A7F66}"/>
              </a:ext>
            </a:extLst>
          </p:cNvPr>
          <p:cNvSpPr txBox="1"/>
          <p:nvPr/>
        </p:nvSpPr>
        <p:spPr>
          <a:xfrm>
            <a:off x="9531350" y="4167187"/>
            <a:ext cx="2319338" cy="1991171"/>
          </a:xfrm>
          <a:prstGeom prst="cloud">
            <a:avLst/>
          </a:prstGeom>
          <a:solidFill>
            <a:schemeClr val="accent4">
              <a:lumMod val="20000"/>
              <a:lumOff val="80000"/>
            </a:schemeClr>
          </a:solidFill>
        </p:spPr>
        <p:txBody>
          <a:bodyPr wrap="square" lIns="0" tIns="0" rIns="0" bIns="0">
            <a:spAutoFit/>
          </a:bodyPr>
          <a:lstStyle/>
          <a:p>
            <a:pPr eaLnBrk="1" hangingPunct="1">
              <a:defRPr/>
            </a:pPr>
            <a:r>
              <a:rPr lang="nl-NL" sz="1700" dirty="0">
                <a:latin typeface="+mj-lt"/>
                <a:ea typeface="ＭＳ Ｐゴシック" charset="-128"/>
              </a:rPr>
              <a:t>Overige thema’s: eerst acties van andere partijen (waaronder soms ook de VNG)</a:t>
            </a:r>
          </a:p>
        </p:txBody>
      </p:sp>
      <p:sp>
        <p:nvSpPr>
          <p:cNvPr id="20" name="Freeform: Shape 19">
            <a:extLst>
              <a:ext uri="{FF2B5EF4-FFF2-40B4-BE49-F238E27FC236}">
                <a16:creationId xmlns:a16="http://schemas.microsoft.com/office/drawing/2014/main" id="{E37833F0-0024-2008-8687-FCBCBE600375}"/>
              </a:ext>
            </a:extLst>
          </p:cNvPr>
          <p:cNvSpPr/>
          <p:nvPr/>
        </p:nvSpPr>
        <p:spPr>
          <a:xfrm>
            <a:off x="8921750" y="2408238"/>
            <a:ext cx="749300" cy="225425"/>
          </a:xfrm>
          <a:custGeom>
            <a:avLst/>
            <a:gdLst>
              <a:gd name="connsiteX0" fmla="*/ 0 w 749300"/>
              <a:gd name="connsiteY0" fmla="*/ 54694 h 226144"/>
              <a:gd name="connsiteX1" fmla="*/ 469900 w 749300"/>
              <a:gd name="connsiteY1" fmla="*/ 10244 h 226144"/>
              <a:gd name="connsiteX2" fmla="*/ 749300 w 749300"/>
              <a:gd name="connsiteY2" fmla="*/ 226144 h 226144"/>
            </a:gdLst>
            <a:ahLst/>
            <a:cxnLst>
              <a:cxn ang="0">
                <a:pos x="connsiteX0" y="connsiteY0"/>
              </a:cxn>
              <a:cxn ang="0">
                <a:pos x="connsiteX1" y="connsiteY1"/>
              </a:cxn>
              <a:cxn ang="0">
                <a:pos x="connsiteX2" y="connsiteY2"/>
              </a:cxn>
            </a:cxnLst>
            <a:rect l="l" t="t" r="r" b="b"/>
            <a:pathLst>
              <a:path w="749300" h="226144">
                <a:moveTo>
                  <a:pt x="0" y="54694"/>
                </a:moveTo>
                <a:cubicBezTo>
                  <a:pt x="172508" y="18181"/>
                  <a:pt x="345017" y="-18331"/>
                  <a:pt x="469900" y="10244"/>
                </a:cubicBezTo>
                <a:cubicBezTo>
                  <a:pt x="594783" y="38819"/>
                  <a:pt x="709083" y="183811"/>
                  <a:pt x="749300" y="226144"/>
                </a:cubicBezTo>
              </a:path>
            </a:pathLst>
          </a:custGeom>
          <a:noFill/>
          <a:ln>
            <a:prstDash val="dash"/>
            <a:headEnd type="triangle"/>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nl-NL">
              <a:latin typeface="+mj-lt"/>
            </a:endParaRPr>
          </a:p>
        </p:txBody>
      </p:sp>
      <p:sp>
        <p:nvSpPr>
          <p:cNvPr id="22" name="Freeform: Shape 21">
            <a:extLst>
              <a:ext uri="{FF2B5EF4-FFF2-40B4-BE49-F238E27FC236}">
                <a16:creationId xmlns:a16="http://schemas.microsoft.com/office/drawing/2014/main" id="{02969549-51C6-834D-D968-C7315EC51BFC}"/>
              </a:ext>
            </a:extLst>
          </p:cNvPr>
          <p:cNvSpPr/>
          <p:nvPr/>
        </p:nvSpPr>
        <p:spPr>
          <a:xfrm>
            <a:off x="9334500" y="2997200"/>
            <a:ext cx="393700" cy="85725"/>
          </a:xfrm>
          <a:custGeom>
            <a:avLst/>
            <a:gdLst>
              <a:gd name="connsiteX0" fmla="*/ 0 w 393700"/>
              <a:gd name="connsiteY0" fmla="*/ 57150 h 85243"/>
              <a:gd name="connsiteX1" fmla="*/ 196850 w 393700"/>
              <a:gd name="connsiteY1" fmla="*/ 82550 h 85243"/>
              <a:gd name="connsiteX2" fmla="*/ 393700 w 393700"/>
              <a:gd name="connsiteY2" fmla="*/ 0 h 85243"/>
            </a:gdLst>
            <a:ahLst/>
            <a:cxnLst>
              <a:cxn ang="0">
                <a:pos x="connsiteX0" y="connsiteY0"/>
              </a:cxn>
              <a:cxn ang="0">
                <a:pos x="connsiteX1" y="connsiteY1"/>
              </a:cxn>
              <a:cxn ang="0">
                <a:pos x="connsiteX2" y="connsiteY2"/>
              </a:cxn>
            </a:cxnLst>
            <a:rect l="l" t="t" r="r" b="b"/>
            <a:pathLst>
              <a:path w="393700" h="85243">
                <a:moveTo>
                  <a:pt x="0" y="57150"/>
                </a:moveTo>
                <a:cubicBezTo>
                  <a:pt x="65616" y="74612"/>
                  <a:pt x="131233" y="92075"/>
                  <a:pt x="196850" y="82550"/>
                </a:cubicBezTo>
                <a:cubicBezTo>
                  <a:pt x="262467" y="73025"/>
                  <a:pt x="363008" y="19050"/>
                  <a:pt x="393700" y="0"/>
                </a:cubicBezTo>
              </a:path>
            </a:pathLst>
          </a:custGeom>
          <a:noFill/>
          <a:ln>
            <a:prstDash val="dash"/>
            <a:headEnd type="triangle"/>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nl-NL">
              <a:latin typeface="+mj-lt"/>
            </a:endParaRPr>
          </a:p>
        </p:txBody>
      </p:sp>
      <p:sp>
        <p:nvSpPr>
          <p:cNvPr id="24" name="Freeform: Shape 23">
            <a:extLst>
              <a:ext uri="{FF2B5EF4-FFF2-40B4-BE49-F238E27FC236}">
                <a16:creationId xmlns:a16="http://schemas.microsoft.com/office/drawing/2014/main" id="{A1978780-D590-A5AB-83B5-AB55648D8DEB}"/>
              </a:ext>
            </a:extLst>
          </p:cNvPr>
          <p:cNvSpPr/>
          <p:nvPr/>
        </p:nvSpPr>
        <p:spPr>
          <a:xfrm>
            <a:off x="9594850" y="3270250"/>
            <a:ext cx="400050" cy="876300"/>
          </a:xfrm>
          <a:custGeom>
            <a:avLst/>
            <a:gdLst>
              <a:gd name="connsiteX0" fmla="*/ 0 w 400050"/>
              <a:gd name="connsiteY0" fmla="*/ 876300 h 876300"/>
              <a:gd name="connsiteX1" fmla="*/ 311150 w 400050"/>
              <a:gd name="connsiteY1" fmla="*/ 317500 h 876300"/>
              <a:gd name="connsiteX2" fmla="*/ 400050 w 400050"/>
              <a:gd name="connsiteY2" fmla="*/ 0 h 876300"/>
            </a:gdLst>
            <a:ahLst/>
            <a:cxnLst>
              <a:cxn ang="0">
                <a:pos x="connsiteX0" y="connsiteY0"/>
              </a:cxn>
              <a:cxn ang="0">
                <a:pos x="connsiteX1" y="connsiteY1"/>
              </a:cxn>
              <a:cxn ang="0">
                <a:pos x="connsiteX2" y="connsiteY2"/>
              </a:cxn>
            </a:cxnLst>
            <a:rect l="l" t="t" r="r" b="b"/>
            <a:pathLst>
              <a:path w="400050" h="876300">
                <a:moveTo>
                  <a:pt x="0" y="876300"/>
                </a:moveTo>
                <a:cubicBezTo>
                  <a:pt x="122237" y="669925"/>
                  <a:pt x="244475" y="463550"/>
                  <a:pt x="311150" y="317500"/>
                </a:cubicBezTo>
                <a:cubicBezTo>
                  <a:pt x="377825" y="171450"/>
                  <a:pt x="360892" y="53975"/>
                  <a:pt x="400050" y="0"/>
                </a:cubicBezTo>
              </a:path>
            </a:pathLst>
          </a:custGeom>
          <a:noFill/>
          <a:ln>
            <a:prstDash val="dash"/>
            <a:headEnd type="triangle"/>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nl-NL">
              <a:latin typeface="+mj-lt"/>
            </a:endParaRPr>
          </a:p>
        </p:txBody>
      </p:sp>
      <p:sp>
        <p:nvSpPr>
          <p:cNvPr id="2" name="TextBox 1">
            <a:extLst>
              <a:ext uri="{FF2B5EF4-FFF2-40B4-BE49-F238E27FC236}">
                <a16:creationId xmlns:a16="http://schemas.microsoft.com/office/drawing/2014/main" id="{699AC036-4586-6D0C-70B3-92D0113F06D8}"/>
              </a:ext>
            </a:extLst>
          </p:cNvPr>
          <p:cNvSpPr txBox="1"/>
          <p:nvPr/>
        </p:nvSpPr>
        <p:spPr>
          <a:xfrm>
            <a:off x="11858625" y="6457950"/>
            <a:ext cx="255588" cy="246063"/>
          </a:xfrm>
          <a:prstGeom prst="rect">
            <a:avLst/>
          </a:prstGeom>
          <a:noFill/>
        </p:spPr>
        <p:txBody>
          <a:bodyPr wrap="none">
            <a:spAutoFit/>
          </a:bodyPr>
          <a:lstStyle/>
          <a:p>
            <a:pPr>
              <a:defRPr/>
            </a:pPr>
            <a:fld id="{DF92936A-E090-43F8-A79A-AE30633712DE}" type="slidenum">
              <a:rPr lang="nl-NL" sz="1000">
                <a:latin typeface="+mj-lt"/>
              </a:rPr>
              <a:pPr>
                <a:defRPr/>
              </a:pPr>
              <a:t>25</a:t>
            </a:fld>
            <a:endParaRPr lang="nl-NL" sz="1000" dirty="0">
              <a:latin typeface="+mj-lt"/>
            </a:endParaRPr>
          </a:p>
        </p:txBody>
      </p:sp>
    </p:spTree>
    <p:extLst>
      <p:ext uri="{BB962C8B-B14F-4D97-AF65-F5344CB8AC3E}">
        <p14:creationId xmlns:p14="http://schemas.microsoft.com/office/powerpoint/2010/main" val="1413943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155026"/>
            <a:ext cx="12192000" cy="1586262"/>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155027"/>
            <a:ext cx="12192000" cy="1716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cs typeface="Calibri" panose="020F0502020204030204" pitchFamily="34" charset="0"/>
              </a:rPr>
              <a:t>Hervormingsagenda</a:t>
            </a:r>
            <a:r>
              <a:rPr kumimoji="0" lang="en-US" sz="4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cs typeface="Calibri" panose="020F0502020204030204" pitchFamily="34" charset="0"/>
              </a:rPr>
              <a:t>Jeugd</a:t>
            </a:r>
            <a:r>
              <a:rPr kumimoji="0" lang="en-US" sz="4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400" b="1" dirty="0" err="1">
                <a:solidFill>
                  <a:schemeClr val="accent1">
                    <a:lumMod val="75000"/>
                  </a:schemeClr>
                </a:solidFill>
                <a:latin typeface="Calibri" panose="020F0502020204030204" pitchFamily="34" charset="0"/>
                <a:cs typeface="Calibri" panose="020F0502020204030204" pitchFamily="34" charset="0"/>
              </a:rPr>
              <a:t>Stevige</a:t>
            </a:r>
            <a:r>
              <a:rPr lang="en-US" sz="4400" b="1" dirty="0">
                <a:solidFill>
                  <a:schemeClr val="accent1">
                    <a:lumMod val="75000"/>
                  </a:schemeClr>
                </a:solidFill>
                <a:latin typeface="Calibri" panose="020F0502020204030204" pitchFamily="34" charset="0"/>
                <a:cs typeface="Calibri" panose="020F0502020204030204" pitchFamily="34" charset="0"/>
              </a:rPr>
              <a:t> </a:t>
            </a:r>
            <a:r>
              <a:rPr lang="en-US" sz="4400" b="1" dirty="0" err="1">
                <a:solidFill>
                  <a:schemeClr val="accent1">
                    <a:lumMod val="75000"/>
                  </a:schemeClr>
                </a:solidFill>
                <a:latin typeface="Calibri" panose="020F0502020204030204" pitchFamily="34" charset="0"/>
                <a:cs typeface="Calibri" panose="020F0502020204030204" pitchFamily="34" charset="0"/>
              </a:rPr>
              <a:t>lokale</a:t>
            </a:r>
            <a:r>
              <a:rPr lang="en-US" sz="4400" b="1" dirty="0">
                <a:solidFill>
                  <a:schemeClr val="accent1">
                    <a:lumMod val="75000"/>
                  </a:schemeClr>
                </a:solidFill>
                <a:latin typeface="Calibri" panose="020F0502020204030204" pitchFamily="34" charset="0"/>
                <a:cs typeface="Calibri" panose="020F0502020204030204" pitchFamily="34" charset="0"/>
              </a:rPr>
              <a:t> teams</a:t>
            </a:r>
            <a:endParaRPr kumimoji="0" lang="en-US" sz="4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49062" y="-5043343"/>
            <a:ext cx="493875" cy="12847481"/>
          </a:xfrm>
          <a:prstGeom prst="rect">
            <a:avLst/>
          </a:prstGeom>
        </p:spPr>
      </p:pic>
      <p:graphicFrame>
        <p:nvGraphicFramePr>
          <p:cNvPr id="3" name="Tijdelijke aanduiding voor inhoud 2">
            <a:extLst>
              <a:ext uri="{FF2B5EF4-FFF2-40B4-BE49-F238E27FC236}">
                <a16:creationId xmlns:a16="http://schemas.microsoft.com/office/drawing/2014/main" id="{BD0FAEE8-11A9-0F6E-829C-4D4068560EBD}"/>
              </a:ext>
            </a:extLst>
          </p:cNvPr>
          <p:cNvGraphicFramePr>
            <a:graphicFrameLocks noGrp="1"/>
          </p:cNvGraphicFramePr>
          <p:nvPr>
            <p:ph idx="1"/>
            <p:extLst>
              <p:ext uri="{D42A27DB-BD31-4B8C-83A1-F6EECF244321}">
                <p14:modId xmlns:p14="http://schemas.microsoft.com/office/powerpoint/2010/main" val="3219510851"/>
              </p:ext>
            </p:extLst>
          </p:nvPr>
        </p:nvGraphicFramePr>
        <p:xfrm>
          <a:off x="838200" y="1586262"/>
          <a:ext cx="10515600" cy="4909096"/>
        </p:xfrm>
        <a:graphic>
          <a:graphicData uri="http://schemas.openxmlformats.org/drawingml/2006/table">
            <a:tbl>
              <a:tblPr firstRow="1" bandRow="1">
                <a:tableStyleId>{5C22544A-7EE6-4342-B048-85BDC9FD1C3A}</a:tableStyleId>
              </a:tblPr>
              <a:tblGrid>
                <a:gridCol w="624840">
                  <a:extLst>
                    <a:ext uri="{9D8B030D-6E8A-4147-A177-3AD203B41FA5}">
                      <a16:colId xmlns:a16="http://schemas.microsoft.com/office/drawing/2014/main" val="3486206979"/>
                    </a:ext>
                  </a:extLst>
                </a:gridCol>
                <a:gridCol w="9890760">
                  <a:extLst>
                    <a:ext uri="{9D8B030D-6E8A-4147-A177-3AD203B41FA5}">
                      <a16:colId xmlns:a16="http://schemas.microsoft.com/office/drawing/2014/main" val="1397739979"/>
                    </a:ext>
                  </a:extLst>
                </a:gridCol>
              </a:tblGrid>
              <a:tr h="610054">
                <a:tc>
                  <a:txBody>
                    <a:bodyPr/>
                    <a:lstStyle/>
                    <a:p>
                      <a:r>
                        <a:rPr lang="nl-NL" sz="2400" dirty="0"/>
                        <a:t>1</a:t>
                      </a:r>
                    </a:p>
                  </a:txBody>
                  <a:tcPr/>
                </a:tc>
                <a:tc>
                  <a:txBody>
                    <a:bodyPr/>
                    <a:lstStyle/>
                    <a:p>
                      <a:r>
                        <a:rPr lang="nl-NL" sz="2400" b="0" dirty="0"/>
                        <a:t>Passen qua omvang en expertise bij de de vragen in de gemeente</a:t>
                      </a:r>
                    </a:p>
                  </a:txBody>
                  <a:tcPr/>
                </a:tc>
                <a:extLst>
                  <a:ext uri="{0D108BD9-81ED-4DB2-BD59-A6C34878D82A}">
                    <a16:rowId xmlns:a16="http://schemas.microsoft.com/office/drawing/2014/main" val="2172701808"/>
                  </a:ext>
                </a:extLst>
              </a:tr>
              <a:tr h="610054">
                <a:tc>
                  <a:txBody>
                    <a:bodyPr/>
                    <a:lstStyle/>
                    <a:p>
                      <a:r>
                        <a:rPr lang="nl-NL" sz="2400" b="1" dirty="0">
                          <a:solidFill>
                            <a:schemeClr val="accent1">
                              <a:lumMod val="75000"/>
                            </a:schemeClr>
                          </a:solidFill>
                        </a:rPr>
                        <a:t>2</a:t>
                      </a:r>
                    </a:p>
                  </a:txBody>
                  <a:tcPr/>
                </a:tc>
                <a:tc>
                  <a:txBody>
                    <a:bodyPr/>
                    <a:lstStyle/>
                    <a:p>
                      <a:r>
                        <a:rPr lang="nl-NL" sz="2400" b="0" dirty="0">
                          <a:solidFill>
                            <a:schemeClr val="accent1">
                              <a:lumMod val="75000"/>
                            </a:schemeClr>
                          </a:solidFill>
                        </a:rPr>
                        <a:t>Zijn zichtbaar aanwezig op belangrijke plekken in de leefwereld van gezinnen/huishoudens</a:t>
                      </a:r>
                    </a:p>
                  </a:txBody>
                  <a:tcPr/>
                </a:tc>
                <a:extLst>
                  <a:ext uri="{0D108BD9-81ED-4DB2-BD59-A6C34878D82A}">
                    <a16:rowId xmlns:a16="http://schemas.microsoft.com/office/drawing/2014/main" val="1114963614"/>
                  </a:ext>
                </a:extLst>
              </a:tr>
              <a:tr h="610054">
                <a:tc>
                  <a:txBody>
                    <a:bodyPr/>
                    <a:lstStyle/>
                    <a:p>
                      <a:r>
                        <a:rPr lang="nl-NL" sz="2400" b="1" dirty="0">
                          <a:solidFill>
                            <a:schemeClr val="accent1">
                              <a:lumMod val="75000"/>
                            </a:schemeClr>
                          </a:solidFill>
                        </a:rPr>
                        <a:t>3</a:t>
                      </a:r>
                    </a:p>
                  </a:txBody>
                  <a:tcPr/>
                </a:tc>
                <a:tc>
                  <a:txBody>
                    <a:bodyPr/>
                    <a:lstStyle/>
                    <a:p>
                      <a:r>
                        <a:rPr lang="nl-NL" sz="2400" b="0" dirty="0">
                          <a:solidFill>
                            <a:schemeClr val="accent1">
                              <a:lumMod val="75000"/>
                            </a:schemeClr>
                          </a:solidFill>
                        </a:rPr>
                        <a:t>Kennen de mogelijkheden van de sociale basis (formeel en informeel) in de gemeente/wijk en werken hier actief mee samen</a:t>
                      </a:r>
                    </a:p>
                  </a:txBody>
                  <a:tcPr/>
                </a:tc>
                <a:extLst>
                  <a:ext uri="{0D108BD9-81ED-4DB2-BD59-A6C34878D82A}">
                    <a16:rowId xmlns:a16="http://schemas.microsoft.com/office/drawing/2014/main" val="3513095090"/>
                  </a:ext>
                </a:extLst>
              </a:tr>
              <a:tr h="610054">
                <a:tc>
                  <a:txBody>
                    <a:bodyPr/>
                    <a:lstStyle/>
                    <a:p>
                      <a:r>
                        <a:rPr lang="nl-NL" sz="2400" b="1" dirty="0">
                          <a:solidFill>
                            <a:schemeClr val="accent1">
                              <a:lumMod val="75000"/>
                            </a:schemeClr>
                          </a:solidFill>
                        </a:rPr>
                        <a:t>4</a:t>
                      </a:r>
                    </a:p>
                  </a:txBody>
                  <a:tcPr/>
                </a:tc>
                <a:tc>
                  <a:txBody>
                    <a:bodyPr/>
                    <a:lstStyle/>
                    <a:p>
                      <a:r>
                        <a:rPr lang="nl-NL" sz="2400" b="0" dirty="0">
                          <a:solidFill>
                            <a:schemeClr val="accent1">
                              <a:lumMod val="75000"/>
                            </a:schemeClr>
                          </a:solidFill>
                        </a:rPr>
                        <a:t>Sluiten aan bij de mogelijkheden en wensen van de gezinnen/huishoudens</a:t>
                      </a:r>
                    </a:p>
                  </a:txBody>
                  <a:tcPr/>
                </a:tc>
                <a:extLst>
                  <a:ext uri="{0D108BD9-81ED-4DB2-BD59-A6C34878D82A}">
                    <a16:rowId xmlns:a16="http://schemas.microsoft.com/office/drawing/2014/main" val="1431975074"/>
                  </a:ext>
                </a:extLst>
              </a:tr>
              <a:tr h="610054">
                <a:tc>
                  <a:txBody>
                    <a:bodyPr/>
                    <a:lstStyle/>
                    <a:p>
                      <a:r>
                        <a:rPr lang="nl-NL" sz="2400" b="1" dirty="0">
                          <a:solidFill>
                            <a:schemeClr val="accent1">
                              <a:lumMod val="75000"/>
                            </a:schemeClr>
                          </a:solidFill>
                        </a:rPr>
                        <a:t>5</a:t>
                      </a:r>
                    </a:p>
                  </a:txBody>
                  <a:tcPr/>
                </a:tc>
                <a:tc>
                  <a:txBody>
                    <a:bodyPr/>
                    <a:lstStyle/>
                    <a:p>
                      <a:r>
                        <a:rPr lang="nl-NL" sz="2400" b="0" dirty="0">
                          <a:solidFill>
                            <a:schemeClr val="accent1">
                              <a:lumMod val="75000"/>
                            </a:schemeClr>
                          </a:solidFill>
                        </a:rPr>
                        <a:t>Bieden zelf ook (vrij toegankelijke) ondersteuning en (jeugd)hulp</a:t>
                      </a:r>
                    </a:p>
                  </a:txBody>
                  <a:tcPr/>
                </a:tc>
                <a:extLst>
                  <a:ext uri="{0D108BD9-81ED-4DB2-BD59-A6C34878D82A}">
                    <a16:rowId xmlns:a16="http://schemas.microsoft.com/office/drawing/2014/main" val="296062194"/>
                  </a:ext>
                </a:extLst>
              </a:tr>
              <a:tr h="610054">
                <a:tc>
                  <a:txBody>
                    <a:bodyPr/>
                    <a:lstStyle/>
                    <a:p>
                      <a:r>
                        <a:rPr lang="nl-NL" sz="2400" b="1" dirty="0">
                          <a:solidFill>
                            <a:schemeClr val="accent1">
                              <a:lumMod val="75000"/>
                            </a:schemeClr>
                          </a:solidFill>
                        </a:rPr>
                        <a:t>6</a:t>
                      </a:r>
                    </a:p>
                  </a:txBody>
                  <a:tcPr/>
                </a:tc>
                <a:tc>
                  <a:txBody>
                    <a:bodyPr/>
                    <a:lstStyle/>
                    <a:p>
                      <a:r>
                        <a:rPr lang="nl-NL" sz="2400" b="0" dirty="0">
                          <a:solidFill>
                            <a:schemeClr val="accent1">
                              <a:lumMod val="75000"/>
                            </a:schemeClr>
                          </a:solidFill>
                        </a:rPr>
                        <a:t>Kijken en handelen breed gericht op diverse leefgebieden</a:t>
                      </a:r>
                    </a:p>
                  </a:txBody>
                  <a:tcPr/>
                </a:tc>
                <a:extLst>
                  <a:ext uri="{0D108BD9-81ED-4DB2-BD59-A6C34878D82A}">
                    <a16:rowId xmlns:a16="http://schemas.microsoft.com/office/drawing/2014/main" val="3041234404"/>
                  </a:ext>
                </a:extLst>
              </a:tr>
              <a:tr h="610054">
                <a:tc>
                  <a:txBody>
                    <a:bodyPr/>
                    <a:lstStyle/>
                    <a:p>
                      <a:r>
                        <a:rPr lang="nl-NL" sz="2400" b="1" dirty="0">
                          <a:solidFill>
                            <a:schemeClr val="accent1">
                              <a:lumMod val="75000"/>
                            </a:schemeClr>
                          </a:solidFill>
                        </a:rPr>
                        <a:t>7</a:t>
                      </a:r>
                    </a:p>
                  </a:txBody>
                  <a:tcPr/>
                </a:tc>
                <a:tc>
                  <a:txBody>
                    <a:bodyPr/>
                    <a:lstStyle/>
                    <a:p>
                      <a:r>
                        <a:rPr lang="nl-NL" sz="2400" b="0" dirty="0">
                          <a:solidFill>
                            <a:schemeClr val="accent1">
                              <a:lumMod val="75000"/>
                            </a:schemeClr>
                          </a:solidFill>
                        </a:rPr>
                        <a:t>Kunnen aanvullende ondersteuning/hulp/consultatie inschakelen, zowel meer specialistische hulp als het regionaal veiligheidsteam</a:t>
                      </a:r>
                    </a:p>
                  </a:txBody>
                  <a:tcPr/>
                </a:tc>
                <a:extLst>
                  <a:ext uri="{0D108BD9-81ED-4DB2-BD59-A6C34878D82A}">
                    <a16:rowId xmlns:a16="http://schemas.microsoft.com/office/drawing/2014/main" val="2002673984"/>
                  </a:ext>
                </a:extLst>
              </a:tr>
            </a:tbl>
          </a:graphicData>
        </a:graphic>
      </p:graphicFrame>
    </p:spTree>
    <p:extLst>
      <p:ext uri="{BB962C8B-B14F-4D97-AF65-F5344CB8AC3E}">
        <p14:creationId xmlns:p14="http://schemas.microsoft.com/office/powerpoint/2010/main" val="2278474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12315ABD-C731-26D5-CC9C-49A6FA550243}"/>
              </a:ext>
            </a:extLst>
          </p:cNvPr>
          <p:cNvCxnSpPr>
            <a:cxnSpLocks/>
            <a:stCxn id="10" idx="2"/>
            <a:endCxn id="11" idx="2"/>
          </p:cNvCxnSpPr>
          <p:nvPr/>
        </p:nvCxnSpPr>
        <p:spPr>
          <a:xfrm>
            <a:off x="118256" y="3180227"/>
            <a:ext cx="11650610" cy="52441"/>
          </a:xfrm>
          <a:prstGeom prst="line">
            <a:avLst/>
          </a:prstGeom>
          <a:ln w="38100"/>
        </p:spPr>
        <p:style>
          <a:lnRef idx="1">
            <a:schemeClr val="dk1"/>
          </a:lnRef>
          <a:fillRef idx="0">
            <a:schemeClr val="dk1"/>
          </a:fillRef>
          <a:effectRef idx="0">
            <a:schemeClr val="dk1"/>
          </a:effectRef>
          <a:fontRef idx="minor">
            <a:schemeClr val="tx1"/>
          </a:fontRef>
        </p:style>
      </p:cxnSp>
      <p:sp>
        <p:nvSpPr>
          <p:cNvPr id="4" name="Ovaal 3">
            <a:extLst>
              <a:ext uri="{FF2B5EF4-FFF2-40B4-BE49-F238E27FC236}">
                <a16:creationId xmlns:a16="http://schemas.microsoft.com/office/drawing/2014/main" id="{B6A8C0D1-E449-7B5A-8B8D-BFB2667DD6B8}"/>
              </a:ext>
            </a:extLst>
          </p:cNvPr>
          <p:cNvSpPr/>
          <p:nvPr/>
        </p:nvSpPr>
        <p:spPr>
          <a:xfrm>
            <a:off x="4305268" y="3018567"/>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Ovaal 4">
            <a:extLst>
              <a:ext uri="{FF2B5EF4-FFF2-40B4-BE49-F238E27FC236}">
                <a16:creationId xmlns:a16="http://schemas.microsoft.com/office/drawing/2014/main" id="{2AE93ED4-A766-11F1-56DD-1B1725528301}"/>
              </a:ext>
            </a:extLst>
          </p:cNvPr>
          <p:cNvSpPr/>
          <p:nvPr/>
        </p:nvSpPr>
        <p:spPr>
          <a:xfrm>
            <a:off x="5716399" y="3021907"/>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Ovaal 5">
            <a:extLst>
              <a:ext uri="{FF2B5EF4-FFF2-40B4-BE49-F238E27FC236}">
                <a16:creationId xmlns:a16="http://schemas.microsoft.com/office/drawing/2014/main" id="{F4EC7157-7265-CA82-B3E9-3364C6D6F8FC}"/>
              </a:ext>
            </a:extLst>
          </p:cNvPr>
          <p:cNvSpPr/>
          <p:nvPr/>
        </p:nvSpPr>
        <p:spPr>
          <a:xfrm>
            <a:off x="2903169" y="3055170"/>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al 7">
            <a:extLst>
              <a:ext uri="{FF2B5EF4-FFF2-40B4-BE49-F238E27FC236}">
                <a16:creationId xmlns:a16="http://schemas.microsoft.com/office/drawing/2014/main" id="{82613336-98FB-A38E-8BDA-775A9CC3A160}"/>
              </a:ext>
            </a:extLst>
          </p:cNvPr>
          <p:cNvSpPr/>
          <p:nvPr/>
        </p:nvSpPr>
        <p:spPr>
          <a:xfrm>
            <a:off x="7151676" y="3005395"/>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al 9">
            <a:extLst>
              <a:ext uri="{FF2B5EF4-FFF2-40B4-BE49-F238E27FC236}">
                <a16:creationId xmlns:a16="http://schemas.microsoft.com/office/drawing/2014/main" id="{1A115EC1-DA83-0302-A6D1-6EBA81B1BBD8}"/>
              </a:ext>
            </a:extLst>
          </p:cNvPr>
          <p:cNvSpPr/>
          <p:nvPr/>
        </p:nvSpPr>
        <p:spPr>
          <a:xfrm>
            <a:off x="118256" y="3002729"/>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al 10">
            <a:extLst>
              <a:ext uri="{FF2B5EF4-FFF2-40B4-BE49-F238E27FC236}">
                <a16:creationId xmlns:a16="http://schemas.microsoft.com/office/drawing/2014/main" id="{58382B54-1DD9-6BAC-4A26-3F2D4816454E}"/>
              </a:ext>
            </a:extLst>
          </p:cNvPr>
          <p:cNvSpPr/>
          <p:nvPr/>
        </p:nvSpPr>
        <p:spPr>
          <a:xfrm>
            <a:off x="11768866" y="3055170"/>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 name="Rechte verbindingslijn 12">
            <a:extLst>
              <a:ext uri="{FF2B5EF4-FFF2-40B4-BE49-F238E27FC236}">
                <a16:creationId xmlns:a16="http://schemas.microsoft.com/office/drawing/2014/main" id="{2E404F66-F6EC-EC8C-973A-A123321A0B1E}"/>
              </a:ext>
            </a:extLst>
          </p:cNvPr>
          <p:cNvCxnSpPr>
            <a:cxnSpLocks/>
          </p:cNvCxnSpPr>
          <p:nvPr/>
        </p:nvCxnSpPr>
        <p:spPr>
          <a:xfrm flipH="1">
            <a:off x="11768865" y="316089"/>
            <a:ext cx="1" cy="15611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EE67963E-29C0-F764-8757-89E465A1441C}"/>
              </a:ext>
            </a:extLst>
          </p:cNvPr>
          <p:cNvSpPr txBox="1"/>
          <p:nvPr/>
        </p:nvSpPr>
        <p:spPr>
          <a:xfrm>
            <a:off x="0" y="126172"/>
            <a:ext cx="1219200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chemeClr val="tx2">
                    <a:lumMod val="75000"/>
                  </a:schemeClr>
                </a:solidFill>
                <a:effectLst/>
                <a:uLnTx/>
                <a:uFillTx/>
                <a:latin typeface="Calibri" panose="020F0502020204030204" pitchFamily="34" charset="0"/>
                <a:ea typeface="+mn-ea"/>
                <a:cs typeface="Calibri" panose="020F0502020204030204" pitchFamily="34" charset="0"/>
              </a:rPr>
              <a:t>Stip op de horizon: Een goed werkende toegang en lokale teams conform TS</a:t>
            </a:r>
          </a:p>
        </p:txBody>
      </p:sp>
      <p:sp>
        <p:nvSpPr>
          <p:cNvPr id="15" name="Tekstvak 14">
            <a:extLst>
              <a:ext uri="{FF2B5EF4-FFF2-40B4-BE49-F238E27FC236}">
                <a16:creationId xmlns:a16="http://schemas.microsoft.com/office/drawing/2014/main" id="{03F87094-367F-280D-E80B-FF7B4BCB5B1F}"/>
              </a:ext>
            </a:extLst>
          </p:cNvPr>
          <p:cNvSpPr txBox="1"/>
          <p:nvPr/>
        </p:nvSpPr>
        <p:spPr>
          <a:xfrm>
            <a:off x="11381693" y="1992057"/>
            <a:ext cx="723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panose="020B0604020202020204"/>
                <a:ea typeface="+mn-ea"/>
                <a:cs typeface="+mn-cs"/>
              </a:rPr>
              <a:t>2028</a:t>
            </a:r>
          </a:p>
        </p:txBody>
      </p:sp>
      <p:sp>
        <p:nvSpPr>
          <p:cNvPr id="28" name="Tekstvak 27">
            <a:extLst>
              <a:ext uri="{FF2B5EF4-FFF2-40B4-BE49-F238E27FC236}">
                <a16:creationId xmlns:a16="http://schemas.microsoft.com/office/drawing/2014/main" id="{3BA26D54-C078-BDAF-E108-2E14DC65B356}"/>
              </a:ext>
            </a:extLst>
          </p:cNvPr>
          <p:cNvSpPr txBox="1"/>
          <p:nvPr/>
        </p:nvSpPr>
        <p:spPr>
          <a:xfrm>
            <a:off x="9377622" y="5453270"/>
            <a:ext cx="3172065"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Gevolgen gemeenten: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een herijking van hun rol als opdrachtgever- en opdrachtnemerschap.</a:t>
            </a:r>
            <a:endParaRPr kumimoji="0" lang="nl-NL"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Tekstvak 28">
            <a:extLst>
              <a:ext uri="{FF2B5EF4-FFF2-40B4-BE49-F238E27FC236}">
                <a16:creationId xmlns:a16="http://schemas.microsoft.com/office/drawing/2014/main" id="{2542130A-85DB-1F69-62B5-A65DD16E3F9B}"/>
              </a:ext>
            </a:extLst>
          </p:cNvPr>
          <p:cNvSpPr txBox="1"/>
          <p:nvPr/>
        </p:nvSpPr>
        <p:spPr>
          <a:xfrm>
            <a:off x="2309109" y="5545527"/>
            <a:ext cx="163709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Richtinggevend kader</a:t>
            </a:r>
            <a:endPar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 name="Tekstvak 29">
            <a:extLst>
              <a:ext uri="{FF2B5EF4-FFF2-40B4-BE49-F238E27FC236}">
                <a16:creationId xmlns:a16="http://schemas.microsoft.com/office/drawing/2014/main" id="{58C955DD-7A48-707E-1849-983E940CF219}"/>
              </a:ext>
            </a:extLst>
          </p:cNvPr>
          <p:cNvSpPr txBox="1"/>
          <p:nvPr/>
        </p:nvSpPr>
        <p:spPr>
          <a:xfrm>
            <a:off x="1293069" y="4656760"/>
            <a:ext cx="1466987" cy="92333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Leidraad werken aan veiligheid </a:t>
            </a:r>
          </a:p>
        </p:txBody>
      </p:sp>
      <p:cxnSp>
        <p:nvCxnSpPr>
          <p:cNvPr id="31" name="Rechte verbindingslijn 30">
            <a:extLst>
              <a:ext uri="{FF2B5EF4-FFF2-40B4-BE49-F238E27FC236}">
                <a16:creationId xmlns:a16="http://schemas.microsoft.com/office/drawing/2014/main" id="{064FF27B-9EF9-7A28-3F49-D8DB9FE651E1}"/>
              </a:ext>
            </a:extLst>
          </p:cNvPr>
          <p:cNvCxnSpPr>
            <a:cxnSpLocks/>
          </p:cNvCxnSpPr>
          <p:nvPr/>
        </p:nvCxnSpPr>
        <p:spPr>
          <a:xfrm flipH="1">
            <a:off x="3066647" y="3429000"/>
            <a:ext cx="13665" cy="20289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9EFAE52F-92F6-61FB-6395-E8ACCDFF8B98}"/>
              </a:ext>
            </a:extLst>
          </p:cNvPr>
          <p:cNvSpPr txBox="1"/>
          <p:nvPr/>
        </p:nvSpPr>
        <p:spPr>
          <a:xfrm>
            <a:off x="2801527" y="2659003"/>
            <a:ext cx="7809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Mrt. ‘24</a:t>
            </a:r>
          </a:p>
        </p:txBody>
      </p:sp>
      <p:cxnSp>
        <p:nvCxnSpPr>
          <p:cNvPr id="35" name="Rechte verbindingslijn 34">
            <a:extLst>
              <a:ext uri="{FF2B5EF4-FFF2-40B4-BE49-F238E27FC236}">
                <a16:creationId xmlns:a16="http://schemas.microsoft.com/office/drawing/2014/main" id="{576B6F0B-496C-EADD-2F8B-5A2D44CD43F7}"/>
              </a:ext>
            </a:extLst>
          </p:cNvPr>
          <p:cNvCxnSpPr>
            <a:cxnSpLocks/>
          </p:cNvCxnSpPr>
          <p:nvPr/>
        </p:nvCxnSpPr>
        <p:spPr>
          <a:xfrm>
            <a:off x="7345313" y="3417265"/>
            <a:ext cx="0" cy="252276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6" name="Tekstvak 35">
            <a:extLst>
              <a:ext uri="{FF2B5EF4-FFF2-40B4-BE49-F238E27FC236}">
                <a16:creationId xmlns:a16="http://schemas.microsoft.com/office/drawing/2014/main" id="{872B7507-2EDA-7F65-CB9B-384A4E8007B5}"/>
              </a:ext>
            </a:extLst>
          </p:cNvPr>
          <p:cNvSpPr txBox="1"/>
          <p:nvPr/>
        </p:nvSpPr>
        <p:spPr>
          <a:xfrm>
            <a:off x="5499178" y="2672977"/>
            <a:ext cx="8418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Dec. ‘24</a:t>
            </a:r>
          </a:p>
        </p:txBody>
      </p:sp>
      <p:sp>
        <p:nvSpPr>
          <p:cNvPr id="38" name="Ovaal 37">
            <a:extLst>
              <a:ext uri="{FF2B5EF4-FFF2-40B4-BE49-F238E27FC236}">
                <a16:creationId xmlns:a16="http://schemas.microsoft.com/office/drawing/2014/main" id="{BC31EF96-6B8D-93FA-F6F7-A61583819020}"/>
              </a:ext>
            </a:extLst>
          </p:cNvPr>
          <p:cNvSpPr/>
          <p:nvPr/>
        </p:nvSpPr>
        <p:spPr>
          <a:xfrm>
            <a:off x="1728534" y="2985894"/>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9" name="Rechte verbindingslijn 38">
            <a:extLst>
              <a:ext uri="{FF2B5EF4-FFF2-40B4-BE49-F238E27FC236}">
                <a16:creationId xmlns:a16="http://schemas.microsoft.com/office/drawing/2014/main" id="{10CF6D6F-E6BC-7B5E-3B85-039B6666674F}"/>
              </a:ext>
            </a:extLst>
          </p:cNvPr>
          <p:cNvCxnSpPr>
            <a:cxnSpLocks/>
          </p:cNvCxnSpPr>
          <p:nvPr/>
        </p:nvCxnSpPr>
        <p:spPr>
          <a:xfrm flipH="1">
            <a:off x="1877170" y="3410166"/>
            <a:ext cx="11779" cy="107985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kstvak 39">
            <a:extLst>
              <a:ext uri="{FF2B5EF4-FFF2-40B4-BE49-F238E27FC236}">
                <a16:creationId xmlns:a16="http://schemas.microsoft.com/office/drawing/2014/main" id="{2439BE1D-D0CE-DA64-73C1-C5C39E5B2085}"/>
              </a:ext>
            </a:extLst>
          </p:cNvPr>
          <p:cNvSpPr txBox="1"/>
          <p:nvPr/>
        </p:nvSpPr>
        <p:spPr>
          <a:xfrm>
            <a:off x="1544325" y="2637732"/>
            <a:ext cx="811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dec. ‘23</a:t>
            </a:r>
          </a:p>
        </p:txBody>
      </p:sp>
      <p:cxnSp>
        <p:nvCxnSpPr>
          <p:cNvPr id="41" name="Rechte verbindingslijn 40">
            <a:extLst>
              <a:ext uri="{FF2B5EF4-FFF2-40B4-BE49-F238E27FC236}">
                <a16:creationId xmlns:a16="http://schemas.microsoft.com/office/drawing/2014/main" id="{ED22AE86-7452-BE75-1237-D0F79C0F578B}"/>
              </a:ext>
            </a:extLst>
          </p:cNvPr>
          <p:cNvCxnSpPr>
            <a:cxnSpLocks/>
          </p:cNvCxnSpPr>
          <p:nvPr/>
        </p:nvCxnSpPr>
        <p:spPr>
          <a:xfrm>
            <a:off x="6566558" y="2434808"/>
            <a:ext cx="0" cy="797860"/>
          </a:xfrm>
          <a:prstGeom prst="line">
            <a:avLst/>
          </a:prstGeom>
          <a:ln/>
        </p:spPr>
        <p:style>
          <a:lnRef idx="1">
            <a:schemeClr val="dk1"/>
          </a:lnRef>
          <a:fillRef idx="0">
            <a:schemeClr val="dk1"/>
          </a:fillRef>
          <a:effectRef idx="0">
            <a:schemeClr val="dk1"/>
          </a:effectRef>
          <a:fontRef idx="minor">
            <a:schemeClr val="tx1"/>
          </a:fontRef>
        </p:style>
      </p:cxnSp>
      <p:sp>
        <p:nvSpPr>
          <p:cNvPr id="43" name="Tekstvak 42">
            <a:extLst>
              <a:ext uri="{FF2B5EF4-FFF2-40B4-BE49-F238E27FC236}">
                <a16:creationId xmlns:a16="http://schemas.microsoft.com/office/drawing/2014/main" id="{78A21077-7C60-C0BC-19F9-69A48259DAF0}"/>
              </a:ext>
            </a:extLst>
          </p:cNvPr>
          <p:cNvSpPr txBox="1"/>
          <p:nvPr/>
        </p:nvSpPr>
        <p:spPr>
          <a:xfrm>
            <a:off x="5105788" y="4060071"/>
            <a:ext cx="1582833"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Convenant Stevige Lokale Teams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Werkpakket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Veiligheid</a:t>
            </a:r>
          </a:p>
        </p:txBody>
      </p:sp>
      <p:cxnSp>
        <p:nvCxnSpPr>
          <p:cNvPr id="46" name="Rechte verbindingslijn 45">
            <a:extLst>
              <a:ext uri="{FF2B5EF4-FFF2-40B4-BE49-F238E27FC236}">
                <a16:creationId xmlns:a16="http://schemas.microsoft.com/office/drawing/2014/main" id="{F0479061-6A68-D1CB-AC00-20A90929C1C1}"/>
              </a:ext>
            </a:extLst>
          </p:cNvPr>
          <p:cNvCxnSpPr>
            <a:cxnSpLocks/>
          </p:cNvCxnSpPr>
          <p:nvPr/>
        </p:nvCxnSpPr>
        <p:spPr>
          <a:xfrm>
            <a:off x="8498130" y="2386199"/>
            <a:ext cx="0" cy="797860"/>
          </a:xfrm>
          <a:prstGeom prst="line">
            <a:avLst/>
          </a:prstGeom>
          <a:ln/>
        </p:spPr>
        <p:style>
          <a:lnRef idx="1">
            <a:schemeClr val="dk1"/>
          </a:lnRef>
          <a:fillRef idx="0">
            <a:schemeClr val="dk1"/>
          </a:fillRef>
          <a:effectRef idx="0">
            <a:schemeClr val="dk1"/>
          </a:effectRef>
          <a:fontRef idx="minor">
            <a:schemeClr val="tx1"/>
          </a:fontRef>
        </p:style>
      </p:cxnSp>
      <p:cxnSp>
        <p:nvCxnSpPr>
          <p:cNvPr id="47" name="Rechte verbindingslijn 46">
            <a:extLst>
              <a:ext uri="{FF2B5EF4-FFF2-40B4-BE49-F238E27FC236}">
                <a16:creationId xmlns:a16="http://schemas.microsoft.com/office/drawing/2014/main" id="{E1059432-058B-6815-0C5F-A59684B72CFE}"/>
              </a:ext>
            </a:extLst>
          </p:cNvPr>
          <p:cNvCxnSpPr>
            <a:cxnSpLocks/>
          </p:cNvCxnSpPr>
          <p:nvPr/>
        </p:nvCxnSpPr>
        <p:spPr>
          <a:xfrm>
            <a:off x="10704103" y="2434808"/>
            <a:ext cx="0" cy="797860"/>
          </a:xfrm>
          <a:prstGeom prst="line">
            <a:avLst/>
          </a:prstGeom>
          <a:ln/>
        </p:spPr>
        <p:style>
          <a:lnRef idx="1">
            <a:schemeClr val="dk1"/>
          </a:lnRef>
          <a:fillRef idx="0">
            <a:schemeClr val="dk1"/>
          </a:fillRef>
          <a:effectRef idx="0">
            <a:schemeClr val="dk1"/>
          </a:effectRef>
          <a:fontRef idx="minor">
            <a:schemeClr val="tx1"/>
          </a:fontRef>
        </p:style>
      </p:cxnSp>
      <p:sp>
        <p:nvSpPr>
          <p:cNvPr id="48" name="Tekstvak 47">
            <a:extLst>
              <a:ext uri="{FF2B5EF4-FFF2-40B4-BE49-F238E27FC236}">
                <a16:creationId xmlns:a16="http://schemas.microsoft.com/office/drawing/2014/main" id="{D4B86236-37FF-77C1-9AD7-E7AB62927B51}"/>
              </a:ext>
            </a:extLst>
          </p:cNvPr>
          <p:cNvSpPr txBox="1"/>
          <p:nvPr/>
        </p:nvSpPr>
        <p:spPr>
          <a:xfrm>
            <a:off x="6204920" y="1999619"/>
            <a:ext cx="723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panose="020B0604020202020204"/>
                <a:ea typeface="+mn-ea"/>
                <a:cs typeface="+mn-cs"/>
              </a:rPr>
              <a:t>2025</a:t>
            </a:r>
          </a:p>
        </p:txBody>
      </p:sp>
      <p:sp>
        <p:nvSpPr>
          <p:cNvPr id="49" name="Tekstvak 48">
            <a:extLst>
              <a:ext uri="{FF2B5EF4-FFF2-40B4-BE49-F238E27FC236}">
                <a16:creationId xmlns:a16="http://schemas.microsoft.com/office/drawing/2014/main" id="{FCB7747B-0901-2C01-40E8-69A27DBF46AB}"/>
              </a:ext>
            </a:extLst>
          </p:cNvPr>
          <p:cNvSpPr txBox="1"/>
          <p:nvPr/>
        </p:nvSpPr>
        <p:spPr>
          <a:xfrm>
            <a:off x="8122581" y="1988522"/>
            <a:ext cx="723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panose="020B0604020202020204"/>
                <a:ea typeface="+mn-ea"/>
                <a:cs typeface="+mn-cs"/>
              </a:rPr>
              <a:t>2026</a:t>
            </a:r>
          </a:p>
        </p:txBody>
      </p:sp>
      <p:sp>
        <p:nvSpPr>
          <p:cNvPr id="50" name="Tekstvak 49">
            <a:extLst>
              <a:ext uri="{FF2B5EF4-FFF2-40B4-BE49-F238E27FC236}">
                <a16:creationId xmlns:a16="http://schemas.microsoft.com/office/drawing/2014/main" id="{083290F8-FD4E-B04B-F2B7-7B3C4AD3097E}"/>
              </a:ext>
            </a:extLst>
          </p:cNvPr>
          <p:cNvSpPr txBox="1"/>
          <p:nvPr/>
        </p:nvSpPr>
        <p:spPr>
          <a:xfrm>
            <a:off x="10339628" y="1974009"/>
            <a:ext cx="7128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panose="020B0604020202020204"/>
                <a:ea typeface="+mn-ea"/>
                <a:cs typeface="+mn-cs"/>
              </a:rPr>
              <a:t>2027</a:t>
            </a:r>
          </a:p>
        </p:txBody>
      </p:sp>
      <p:cxnSp>
        <p:nvCxnSpPr>
          <p:cNvPr id="51" name="Rechte verbindingslijn 50">
            <a:extLst>
              <a:ext uri="{FF2B5EF4-FFF2-40B4-BE49-F238E27FC236}">
                <a16:creationId xmlns:a16="http://schemas.microsoft.com/office/drawing/2014/main" id="{4B8B9CBF-8B8E-BEBD-63F3-B904CB396A55}"/>
              </a:ext>
            </a:extLst>
          </p:cNvPr>
          <p:cNvCxnSpPr>
            <a:cxnSpLocks/>
          </p:cNvCxnSpPr>
          <p:nvPr/>
        </p:nvCxnSpPr>
        <p:spPr>
          <a:xfrm>
            <a:off x="5904901" y="3435339"/>
            <a:ext cx="5135" cy="5843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kstvak 52">
            <a:extLst>
              <a:ext uri="{FF2B5EF4-FFF2-40B4-BE49-F238E27FC236}">
                <a16:creationId xmlns:a16="http://schemas.microsoft.com/office/drawing/2014/main" id="{8052877F-A1DB-9E98-E75C-895C5D3CE3C3}"/>
              </a:ext>
            </a:extLst>
          </p:cNvPr>
          <p:cNvSpPr txBox="1"/>
          <p:nvPr/>
        </p:nvSpPr>
        <p:spPr>
          <a:xfrm>
            <a:off x="3693494" y="4436003"/>
            <a:ext cx="1856870"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Keuze</a:t>
            </a: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variant Regionaal Veiligheidsteam (RVT)</a:t>
            </a:r>
          </a:p>
        </p:txBody>
      </p:sp>
      <p:cxnSp>
        <p:nvCxnSpPr>
          <p:cNvPr id="54" name="Rechte verbindingslijn 53">
            <a:extLst>
              <a:ext uri="{FF2B5EF4-FFF2-40B4-BE49-F238E27FC236}">
                <a16:creationId xmlns:a16="http://schemas.microsoft.com/office/drawing/2014/main" id="{EF02824F-815F-265D-32DF-12023246F7F5}"/>
              </a:ext>
            </a:extLst>
          </p:cNvPr>
          <p:cNvCxnSpPr>
            <a:cxnSpLocks/>
          </p:cNvCxnSpPr>
          <p:nvPr/>
        </p:nvCxnSpPr>
        <p:spPr>
          <a:xfrm>
            <a:off x="4477403" y="3428203"/>
            <a:ext cx="15203" cy="1007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C5E64C3C-F813-9437-57A2-CC66AE0DA3ED}"/>
              </a:ext>
            </a:extLst>
          </p:cNvPr>
          <p:cNvCxnSpPr>
            <a:cxnSpLocks/>
          </p:cNvCxnSpPr>
          <p:nvPr/>
        </p:nvCxnSpPr>
        <p:spPr>
          <a:xfrm>
            <a:off x="11768866" y="2421358"/>
            <a:ext cx="0" cy="797860"/>
          </a:xfrm>
          <a:prstGeom prst="line">
            <a:avLst/>
          </a:prstGeom>
          <a:ln/>
        </p:spPr>
        <p:style>
          <a:lnRef idx="1">
            <a:schemeClr val="dk1"/>
          </a:lnRef>
          <a:fillRef idx="0">
            <a:schemeClr val="dk1"/>
          </a:fillRef>
          <a:effectRef idx="0">
            <a:schemeClr val="dk1"/>
          </a:effectRef>
          <a:fontRef idx="minor">
            <a:schemeClr val="tx1"/>
          </a:fontRef>
        </p:style>
      </p:cxnSp>
      <p:cxnSp>
        <p:nvCxnSpPr>
          <p:cNvPr id="64" name="Rechte verbindingslijn 63">
            <a:extLst>
              <a:ext uri="{FF2B5EF4-FFF2-40B4-BE49-F238E27FC236}">
                <a16:creationId xmlns:a16="http://schemas.microsoft.com/office/drawing/2014/main" id="{A25F6D27-9FD5-D524-D250-544F99C570E5}"/>
              </a:ext>
            </a:extLst>
          </p:cNvPr>
          <p:cNvCxnSpPr>
            <a:cxnSpLocks/>
          </p:cNvCxnSpPr>
          <p:nvPr/>
        </p:nvCxnSpPr>
        <p:spPr>
          <a:xfrm>
            <a:off x="2335860" y="2407746"/>
            <a:ext cx="0" cy="797860"/>
          </a:xfrm>
          <a:prstGeom prst="line">
            <a:avLst/>
          </a:prstGeom>
          <a:ln/>
        </p:spPr>
        <p:style>
          <a:lnRef idx="1">
            <a:schemeClr val="dk1"/>
          </a:lnRef>
          <a:fillRef idx="0">
            <a:schemeClr val="dk1"/>
          </a:fillRef>
          <a:effectRef idx="0">
            <a:schemeClr val="dk1"/>
          </a:effectRef>
          <a:fontRef idx="minor">
            <a:schemeClr val="tx1"/>
          </a:fontRef>
        </p:style>
      </p:cxnSp>
      <p:sp>
        <p:nvSpPr>
          <p:cNvPr id="65" name="Tekstvak 64">
            <a:extLst>
              <a:ext uri="{FF2B5EF4-FFF2-40B4-BE49-F238E27FC236}">
                <a16:creationId xmlns:a16="http://schemas.microsoft.com/office/drawing/2014/main" id="{51F712A4-8C26-9C14-5560-10252773A61D}"/>
              </a:ext>
            </a:extLst>
          </p:cNvPr>
          <p:cNvSpPr txBox="1"/>
          <p:nvPr/>
        </p:nvSpPr>
        <p:spPr>
          <a:xfrm>
            <a:off x="2005233" y="1992608"/>
            <a:ext cx="7195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cxnSp>
        <p:nvCxnSpPr>
          <p:cNvPr id="66" name="Rechte verbindingslijn 65">
            <a:extLst>
              <a:ext uri="{FF2B5EF4-FFF2-40B4-BE49-F238E27FC236}">
                <a16:creationId xmlns:a16="http://schemas.microsoft.com/office/drawing/2014/main" id="{1687A446-865D-484D-C051-212425812E4D}"/>
              </a:ext>
            </a:extLst>
          </p:cNvPr>
          <p:cNvCxnSpPr>
            <a:cxnSpLocks/>
          </p:cNvCxnSpPr>
          <p:nvPr/>
        </p:nvCxnSpPr>
        <p:spPr>
          <a:xfrm>
            <a:off x="1097092" y="1877281"/>
            <a:ext cx="0" cy="63889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8" name="Tekstvak 67">
            <a:extLst>
              <a:ext uri="{FF2B5EF4-FFF2-40B4-BE49-F238E27FC236}">
                <a16:creationId xmlns:a16="http://schemas.microsoft.com/office/drawing/2014/main" id="{76EE4BFF-245C-1F6A-BFA6-9514B9C15CF8}"/>
              </a:ext>
            </a:extLst>
          </p:cNvPr>
          <p:cNvSpPr txBox="1"/>
          <p:nvPr/>
        </p:nvSpPr>
        <p:spPr>
          <a:xfrm>
            <a:off x="779897" y="2637732"/>
            <a:ext cx="8114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Jun. ‘23</a:t>
            </a:r>
          </a:p>
        </p:txBody>
      </p:sp>
      <p:sp>
        <p:nvSpPr>
          <p:cNvPr id="70" name="Tekstvak 69">
            <a:extLst>
              <a:ext uri="{FF2B5EF4-FFF2-40B4-BE49-F238E27FC236}">
                <a16:creationId xmlns:a16="http://schemas.microsoft.com/office/drawing/2014/main" id="{4F4ED134-60A2-9C09-42A1-468C54B60198}"/>
              </a:ext>
            </a:extLst>
          </p:cNvPr>
          <p:cNvSpPr txBox="1"/>
          <p:nvPr/>
        </p:nvSpPr>
        <p:spPr>
          <a:xfrm>
            <a:off x="866030" y="1464556"/>
            <a:ext cx="3163997"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Hervormingsagenda Jeugd</a:t>
            </a:r>
          </a:p>
        </p:txBody>
      </p:sp>
      <p:sp>
        <p:nvSpPr>
          <p:cNvPr id="71" name="Tekstvak 70">
            <a:extLst>
              <a:ext uri="{FF2B5EF4-FFF2-40B4-BE49-F238E27FC236}">
                <a16:creationId xmlns:a16="http://schemas.microsoft.com/office/drawing/2014/main" id="{CEFDACCB-FE9D-20A9-681A-84AA894F0DE5}"/>
              </a:ext>
            </a:extLst>
          </p:cNvPr>
          <p:cNvSpPr txBox="1"/>
          <p:nvPr/>
        </p:nvSpPr>
        <p:spPr>
          <a:xfrm>
            <a:off x="9189972" y="2555068"/>
            <a:ext cx="9813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Ravijnjaar</a:t>
            </a:r>
          </a:p>
        </p:txBody>
      </p:sp>
      <p:sp>
        <p:nvSpPr>
          <p:cNvPr id="72" name="Tekstvak 71">
            <a:extLst>
              <a:ext uri="{FF2B5EF4-FFF2-40B4-BE49-F238E27FC236}">
                <a16:creationId xmlns:a16="http://schemas.microsoft.com/office/drawing/2014/main" id="{99246F07-537F-3A8E-96CC-A28C9BF0D296}"/>
              </a:ext>
            </a:extLst>
          </p:cNvPr>
          <p:cNvSpPr txBox="1"/>
          <p:nvPr/>
        </p:nvSpPr>
        <p:spPr>
          <a:xfrm>
            <a:off x="8580363" y="3562758"/>
            <a:ext cx="24721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Gemeenteraadsverkiezingen</a:t>
            </a:r>
          </a:p>
        </p:txBody>
      </p:sp>
      <p:sp>
        <p:nvSpPr>
          <p:cNvPr id="73" name="Tekstvak 72">
            <a:extLst>
              <a:ext uri="{FF2B5EF4-FFF2-40B4-BE49-F238E27FC236}">
                <a16:creationId xmlns:a16="http://schemas.microsoft.com/office/drawing/2014/main" id="{1AB80B63-1351-0741-1FFC-1C6CCDA26421}"/>
              </a:ext>
            </a:extLst>
          </p:cNvPr>
          <p:cNvSpPr txBox="1"/>
          <p:nvPr/>
        </p:nvSpPr>
        <p:spPr>
          <a:xfrm>
            <a:off x="6952516" y="2646885"/>
            <a:ext cx="7965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Mrt. ‘25</a:t>
            </a:r>
          </a:p>
        </p:txBody>
      </p:sp>
      <p:sp>
        <p:nvSpPr>
          <p:cNvPr id="75" name="Ovaal 74">
            <a:extLst>
              <a:ext uri="{FF2B5EF4-FFF2-40B4-BE49-F238E27FC236}">
                <a16:creationId xmlns:a16="http://schemas.microsoft.com/office/drawing/2014/main" id="{954FDCE0-6701-3F24-0CD2-1BEDE69430DC}"/>
              </a:ext>
            </a:extLst>
          </p:cNvPr>
          <p:cNvSpPr/>
          <p:nvPr/>
        </p:nvSpPr>
        <p:spPr>
          <a:xfrm>
            <a:off x="9550323" y="2990094"/>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kstvak 17">
            <a:extLst>
              <a:ext uri="{FF2B5EF4-FFF2-40B4-BE49-F238E27FC236}">
                <a16:creationId xmlns:a16="http://schemas.microsoft.com/office/drawing/2014/main" id="{C5A41C2A-AEEB-52D6-C378-1F5B72BDB81B}"/>
              </a:ext>
            </a:extLst>
          </p:cNvPr>
          <p:cNvSpPr txBox="1"/>
          <p:nvPr/>
        </p:nvSpPr>
        <p:spPr>
          <a:xfrm>
            <a:off x="6566558" y="6069974"/>
            <a:ext cx="205460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Besluitvorming RVT</a:t>
            </a:r>
          </a:p>
        </p:txBody>
      </p:sp>
      <p:sp>
        <p:nvSpPr>
          <p:cNvPr id="20" name="Tekstvak 19">
            <a:extLst>
              <a:ext uri="{FF2B5EF4-FFF2-40B4-BE49-F238E27FC236}">
                <a16:creationId xmlns:a16="http://schemas.microsoft.com/office/drawing/2014/main" id="{0847493C-0293-4ED6-5673-DB57B8B89047}"/>
              </a:ext>
            </a:extLst>
          </p:cNvPr>
          <p:cNvSpPr txBox="1"/>
          <p:nvPr/>
        </p:nvSpPr>
        <p:spPr>
          <a:xfrm>
            <a:off x="3964556" y="2678117"/>
            <a:ext cx="12565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Sept-Nov. ‘24</a:t>
            </a:r>
          </a:p>
        </p:txBody>
      </p:sp>
      <p:cxnSp>
        <p:nvCxnSpPr>
          <p:cNvPr id="12" name="Rechte verbindingslijn 11">
            <a:extLst>
              <a:ext uri="{FF2B5EF4-FFF2-40B4-BE49-F238E27FC236}">
                <a16:creationId xmlns:a16="http://schemas.microsoft.com/office/drawing/2014/main" id="{7688120C-C3B6-5A13-A1D6-69FDF4FBEF1A}"/>
              </a:ext>
            </a:extLst>
          </p:cNvPr>
          <p:cNvCxnSpPr>
            <a:cxnSpLocks/>
          </p:cNvCxnSpPr>
          <p:nvPr/>
        </p:nvCxnSpPr>
        <p:spPr>
          <a:xfrm>
            <a:off x="8516677" y="1425203"/>
            <a:ext cx="0" cy="60504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12B42D34-E0F8-39B6-6E7E-C2CD4A78EE97}"/>
              </a:ext>
            </a:extLst>
          </p:cNvPr>
          <p:cNvSpPr txBox="1"/>
          <p:nvPr/>
        </p:nvSpPr>
        <p:spPr>
          <a:xfrm>
            <a:off x="4283077" y="934320"/>
            <a:ext cx="4931454"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A5A5A5"/>
                </a:solidFill>
                <a:effectLst/>
                <a:uLnTx/>
                <a:uFillTx/>
                <a:latin typeface="Calibri" panose="020F0502020204030204" pitchFamily="34" charset="0"/>
                <a:ea typeface="+mn-ea"/>
                <a:cs typeface="Calibri" panose="020F0502020204030204" pitchFamily="34" charset="0"/>
              </a:rPr>
              <a:t>werken aan (on)veiligheid op orde </a:t>
            </a:r>
          </a:p>
        </p:txBody>
      </p:sp>
      <p:sp>
        <p:nvSpPr>
          <p:cNvPr id="23" name="Ovaal 22">
            <a:extLst>
              <a:ext uri="{FF2B5EF4-FFF2-40B4-BE49-F238E27FC236}">
                <a16:creationId xmlns:a16="http://schemas.microsoft.com/office/drawing/2014/main" id="{60827BB5-B722-F099-CEFD-C34FC3815300}"/>
              </a:ext>
            </a:extLst>
          </p:cNvPr>
          <p:cNvSpPr/>
          <p:nvPr/>
        </p:nvSpPr>
        <p:spPr>
          <a:xfrm>
            <a:off x="878264" y="3002729"/>
            <a:ext cx="387275" cy="3549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kstvak 24">
            <a:extLst>
              <a:ext uri="{FF2B5EF4-FFF2-40B4-BE49-F238E27FC236}">
                <a16:creationId xmlns:a16="http://schemas.microsoft.com/office/drawing/2014/main" id="{EBB5C666-C206-D0E1-AEFF-13F9BF56AC52}"/>
              </a:ext>
            </a:extLst>
          </p:cNvPr>
          <p:cNvSpPr txBox="1"/>
          <p:nvPr/>
        </p:nvSpPr>
        <p:spPr>
          <a:xfrm>
            <a:off x="104283" y="2644855"/>
            <a:ext cx="761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Arial" panose="020B0604020202020204"/>
                <a:ea typeface="+mn-ea"/>
                <a:cs typeface="+mn-cs"/>
              </a:rPr>
              <a:t>mei ‘21</a:t>
            </a:r>
          </a:p>
        </p:txBody>
      </p:sp>
      <p:cxnSp>
        <p:nvCxnSpPr>
          <p:cNvPr id="26" name="Rechte verbindingslijn 25">
            <a:extLst>
              <a:ext uri="{FF2B5EF4-FFF2-40B4-BE49-F238E27FC236}">
                <a16:creationId xmlns:a16="http://schemas.microsoft.com/office/drawing/2014/main" id="{22C0167A-BD9A-F9FA-EEEC-6EE79A1D70AC}"/>
              </a:ext>
            </a:extLst>
          </p:cNvPr>
          <p:cNvCxnSpPr>
            <a:cxnSpLocks/>
          </p:cNvCxnSpPr>
          <p:nvPr/>
        </p:nvCxnSpPr>
        <p:spPr>
          <a:xfrm>
            <a:off x="391848" y="1397194"/>
            <a:ext cx="0" cy="11189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kstvak 31">
            <a:extLst>
              <a:ext uri="{FF2B5EF4-FFF2-40B4-BE49-F238E27FC236}">
                <a16:creationId xmlns:a16="http://schemas.microsoft.com/office/drawing/2014/main" id="{B6728959-8A30-EF05-9719-D413F9B1A13D}"/>
              </a:ext>
            </a:extLst>
          </p:cNvPr>
          <p:cNvSpPr txBox="1"/>
          <p:nvPr/>
        </p:nvSpPr>
        <p:spPr>
          <a:xfrm>
            <a:off x="68589" y="808558"/>
            <a:ext cx="2951471"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Toekomstscenario Kind- en gezinsbescherming</a:t>
            </a:r>
          </a:p>
        </p:txBody>
      </p:sp>
    </p:spTree>
    <p:extLst>
      <p:ext uri="{BB962C8B-B14F-4D97-AF65-F5344CB8AC3E}">
        <p14:creationId xmlns:p14="http://schemas.microsoft.com/office/powerpoint/2010/main" val="1436932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vak 17">
            <a:extLst>
              <a:ext uri="{FF2B5EF4-FFF2-40B4-BE49-F238E27FC236}">
                <a16:creationId xmlns:a16="http://schemas.microsoft.com/office/drawing/2014/main" id="{F419B036-1203-57C2-838E-ACD92CF26591}"/>
              </a:ext>
            </a:extLst>
          </p:cNvPr>
          <p:cNvSpPr txBox="1"/>
          <p:nvPr/>
        </p:nvSpPr>
        <p:spPr>
          <a:xfrm>
            <a:off x="35214" y="111741"/>
            <a:ext cx="1219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Calibri" panose="020F0502020204030204" pitchFamily="34" charset="0"/>
              </a:rPr>
              <a:t>Toekomstscenario Kind- en Gezinsbescherming</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2F5597"/>
                </a:solidFill>
                <a:latin typeface="Calibri" panose="020F0502020204030204" pitchFamily="34" charset="0"/>
                <a:ea typeface="Calibri" panose="020F0502020204030204" pitchFamily="34" charset="0"/>
                <a:cs typeface="Calibri" panose="020F0502020204030204" pitchFamily="34" charset="0"/>
              </a:rPr>
              <a:t>A</a:t>
            </a:r>
            <a:r>
              <a:rPr kumimoji="0" lang="nl-NL" sz="2800" b="1" i="0" u="none" strike="noStrike" kern="1200" cap="none" spc="0" normalizeH="0" baseline="0" noProof="0" dirty="0" err="1">
                <a:ln>
                  <a:noFill/>
                </a:ln>
                <a:solidFill>
                  <a:srgbClr val="2F5597"/>
                </a:solidFill>
                <a:effectLst/>
                <a:uLnTx/>
                <a:uFillTx/>
                <a:latin typeface="Calibri" panose="020F0502020204030204" pitchFamily="34" charset="0"/>
                <a:ea typeface="Calibri" panose="020F0502020204030204" pitchFamily="34" charset="0"/>
                <a:cs typeface="Calibri" panose="020F0502020204030204" pitchFamily="34" charset="0"/>
              </a:rPr>
              <a:t>fhankelijkheden</a:t>
            </a:r>
            <a:r>
              <a:rPr kumimoji="0" lang="nl-NL" sz="2800" b="1" i="0" u="none" strike="noStrike" kern="1200" cap="none" spc="0" normalizeH="0" baseline="0" noProof="0" dirty="0">
                <a:ln>
                  <a:noFill/>
                </a:ln>
                <a:solidFill>
                  <a:srgbClr val="2F5597"/>
                </a:solidFill>
                <a:effectLst/>
                <a:uLnTx/>
                <a:uFillTx/>
                <a:latin typeface="Calibri" panose="020F0502020204030204" pitchFamily="34" charset="0"/>
                <a:ea typeface="Calibri" panose="020F0502020204030204" pitchFamily="34" charset="0"/>
                <a:cs typeface="Calibri" panose="020F0502020204030204" pitchFamily="34" charset="0"/>
              </a:rPr>
              <a:t> (landelijke) ontwikkelingen</a:t>
            </a:r>
            <a:endParaRPr kumimoji="0" lang="nl-NL"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hthoek 8">
            <a:extLst>
              <a:ext uri="{FF2B5EF4-FFF2-40B4-BE49-F238E27FC236}">
                <a16:creationId xmlns:a16="http://schemas.microsoft.com/office/drawing/2014/main" id="{499C045F-6E39-24D1-2CA5-1A80FB055DBF}"/>
              </a:ext>
            </a:extLst>
          </p:cNvPr>
          <p:cNvSpPr/>
          <p:nvPr/>
        </p:nvSpPr>
        <p:spPr>
          <a:xfrm>
            <a:off x="374817" y="1742429"/>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2019: 5 basisfuncties lokale teams (VWS/VNG)</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11" name="Rechthoek 10">
            <a:extLst>
              <a:ext uri="{FF2B5EF4-FFF2-40B4-BE49-F238E27FC236}">
                <a16:creationId xmlns:a16="http://schemas.microsoft.com/office/drawing/2014/main" id="{0B33B7BF-9DBB-906E-2E96-131DB6A7B061}"/>
              </a:ext>
            </a:extLst>
          </p:cNvPr>
          <p:cNvSpPr/>
          <p:nvPr/>
        </p:nvSpPr>
        <p:spPr>
          <a:xfrm>
            <a:off x="374817" y="2828501"/>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2020: Norm van Opdrachtgeverschap (VNG)</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3" name="Rechthoek 12">
            <a:extLst>
              <a:ext uri="{FF2B5EF4-FFF2-40B4-BE49-F238E27FC236}">
                <a16:creationId xmlns:a16="http://schemas.microsoft.com/office/drawing/2014/main" id="{5EDC3A6D-5388-A171-DD35-E5FA594764DA}"/>
              </a:ext>
            </a:extLst>
          </p:cNvPr>
          <p:cNvSpPr/>
          <p:nvPr/>
        </p:nvSpPr>
        <p:spPr>
          <a:xfrm>
            <a:off x="7572451" y="1724540"/>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2023: Hervormingsagenda Jeugd (VNG)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(convenant Stevige lokale teams)</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5" name="Rechthoek 14">
            <a:extLst>
              <a:ext uri="{FF2B5EF4-FFF2-40B4-BE49-F238E27FC236}">
                <a16:creationId xmlns:a16="http://schemas.microsoft.com/office/drawing/2014/main" id="{3BF2508D-2CA6-7F51-BF1D-220A3E528B61}"/>
              </a:ext>
            </a:extLst>
          </p:cNvPr>
          <p:cNvSpPr/>
          <p:nvPr/>
        </p:nvSpPr>
        <p:spPr>
          <a:xfrm>
            <a:off x="374817" y="3902188"/>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2020-2022: zeven uitgangspunten verbetertraject Lokale Toegang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(VNG)</a:t>
            </a:r>
            <a:endParaRPr kumimoji="0" lang="nl-NL" sz="15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 </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16" name="Rechthoek 15">
            <a:extLst>
              <a:ext uri="{FF2B5EF4-FFF2-40B4-BE49-F238E27FC236}">
                <a16:creationId xmlns:a16="http://schemas.microsoft.com/office/drawing/2014/main" id="{6B76BE4E-6766-6FE6-9E0E-3D49164842CF}"/>
              </a:ext>
            </a:extLst>
          </p:cNvPr>
          <p:cNvSpPr/>
          <p:nvPr/>
        </p:nvSpPr>
        <p:spPr>
          <a:xfrm>
            <a:off x="374817" y="4999287"/>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2022: Toekomstscenario Kind- en Gezinsbescherming (VWS)</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7" name="Rechthoek 16">
            <a:extLst>
              <a:ext uri="{FF2B5EF4-FFF2-40B4-BE49-F238E27FC236}">
                <a16:creationId xmlns:a16="http://schemas.microsoft.com/office/drawing/2014/main" id="{C37C4BCB-6F29-AEFC-8A65-EF385D85BEC4}"/>
              </a:ext>
            </a:extLst>
          </p:cNvPr>
          <p:cNvSpPr/>
          <p:nvPr/>
        </p:nvSpPr>
        <p:spPr>
          <a:xfrm>
            <a:off x="7572451" y="2796526"/>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2024: Leidraad Werken aan Veiligheid (VNG)</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Rechthoek 18">
            <a:extLst>
              <a:ext uri="{FF2B5EF4-FFF2-40B4-BE49-F238E27FC236}">
                <a16:creationId xmlns:a16="http://schemas.microsoft.com/office/drawing/2014/main" id="{77072133-3CE2-3C0D-AFAB-33FCDAB80DE0}"/>
              </a:ext>
            </a:extLst>
          </p:cNvPr>
          <p:cNvSpPr/>
          <p:nvPr/>
        </p:nvSpPr>
        <p:spPr>
          <a:xfrm>
            <a:off x="7572451" y="3877569"/>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   2024: Richtinggevend Kader (VNG)</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Rechthoek 19">
            <a:extLst>
              <a:ext uri="{FF2B5EF4-FFF2-40B4-BE49-F238E27FC236}">
                <a16:creationId xmlns:a16="http://schemas.microsoft.com/office/drawing/2014/main" id="{0C702F8D-381D-4272-9CB1-6A17A49BB4AF}"/>
              </a:ext>
            </a:extLst>
          </p:cNvPr>
          <p:cNvSpPr/>
          <p:nvPr/>
        </p:nvSpPr>
        <p:spPr>
          <a:xfrm>
            <a:off x="7572451" y="4989458"/>
            <a:ext cx="3213100" cy="974225"/>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2024: Handelingskader</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21" name="Rechthoek 20">
            <a:extLst>
              <a:ext uri="{FF2B5EF4-FFF2-40B4-BE49-F238E27FC236}">
                <a16:creationId xmlns:a16="http://schemas.microsoft.com/office/drawing/2014/main" id="{7AFA1395-A343-94D7-E3C9-47085BB4F9D9}"/>
              </a:ext>
            </a:extLst>
          </p:cNvPr>
          <p:cNvSpPr/>
          <p:nvPr/>
        </p:nvSpPr>
        <p:spPr>
          <a:xfrm>
            <a:off x="374817" y="1096272"/>
            <a:ext cx="10410734" cy="499103"/>
          </a:xfrm>
          <a:prstGeom prst="rect">
            <a:avLst/>
          </a:prstGeom>
          <a:solidFill>
            <a:srgbClr val="4472C4"/>
          </a:solidFill>
          <a:ln w="12700" cap="flat" cmpd="sng" algn="ctr">
            <a:solidFill>
              <a:srgbClr val="4472C4">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FFFFFF"/>
                </a:solidFill>
                <a:effectLst/>
                <a:uLnTx/>
                <a:uFillTx/>
                <a:latin typeface="Calibri" panose="020F0502020204030204" pitchFamily="34" charset="0"/>
                <a:ea typeface="Verdana" panose="020B0604030504040204" pitchFamily="34" charset="0"/>
                <a:cs typeface="Calibri" panose="020F0502020204030204" pitchFamily="34" charset="0"/>
              </a:rPr>
              <a:t>Stevige lokale teams die voldoen aan…</a:t>
            </a:r>
            <a:endParaRPr kumimoji="0" lang="nl-NL" sz="2000" b="0" i="0" u="none" strike="noStrike" kern="1200" cap="none" spc="0" normalizeH="0" baseline="0" noProof="0" dirty="0">
              <a:ln>
                <a:noFill/>
              </a:ln>
              <a:solidFill>
                <a:prstClr val="black"/>
              </a:solidFill>
              <a:effectLst/>
              <a:uLnTx/>
              <a:uFillTx/>
              <a:latin typeface="Calibri" panose="020F0502020204030204" pitchFamily="34" charset="0"/>
              <a:ea typeface="Verdan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nl-NL" sz="9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22" name="Ovaal 21">
            <a:extLst>
              <a:ext uri="{FF2B5EF4-FFF2-40B4-BE49-F238E27FC236}">
                <a16:creationId xmlns:a16="http://schemas.microsoft.com/office/drawing/2014/main" id="{6E9416EE-44BA-0407-3249-0EE70B633BDE}"/>
              </a:ext>
            </a:extLst>
          </p:cNvPr>
          <p:cNvSpPr/>
          <p:nvPr/>
        </p:nvSpPr>
        <p:spPr>
          <a:xfrm>
            <a:off x="3345873" y="1371600"/>
            <a:ext cx="4379088" cy="4664544"/>
          </a:xfrm>
          <a:prstGeom prst="ellipse">
            <a:avLst/>
          </a:prstGeom>
          <a:solidFill>
            <a:srgbClr val="E6BC22"/>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De aanpak van onveiligheid in afhankelijkheidsrelaties en ontwikkelingsbedreiging van minderjarigen is een wettelijke verplichting en niet vrijblijvend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Het gezin/huishouden staat centraal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Het lokale team blijft betrokken en biedt zelf hulp met een vaste contactpersoon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Werken vanuit een gedeelde visie (gefaseerd samenwerken voor veiligheid)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Werken op basis van een goede analyse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Het informele netwerk = essentieel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Systeemgerichte aanpak voor het hele gezin/huishouden (-9 maanden – 100 jaar)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rPr>
              <a:t>Outreachend</a:t>
            </a: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 eropaf!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Niet loslaten, erbij blijven tot duurzaam herstel is bereikt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Nadruk op vakmanschap van professionals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Samenwerking over domeinen heen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Een stevig lokaal team dat op deze manier is ingericht, kan aan de slag met de vele thema’s waar gemeenten zich voor gesteld zien! </a:t>
            </a:r>
          </a:p>
        </p:txBody>
      </p:sp>
    </p:spTree>
    <p:extLst>
      <p:ext uri="{BB962C8B-B14F-4D97-AF65-F5344CB8AC3E}">
        <p14:creationId xmlns:p14="http://schemas.microsoft.com/office/powerpoint/2010/main" val="2279684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155026"/>
            <a:ext cx="12192000" cy="1586262"/>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1" y="-88565"/>
            <a:ext cx="12192000" cy="171699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Regionale</a:t>
            </a:r>
            <a:r>
              <a:rPr kumimoji="0" lang="en-US" sz="48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 </a:t>
            </a:r>
            <a:r>
              <a:rPr kumimoji="0" lang="en-US" sz="48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cijfers</a:t>
            </a:r>
            <a:r>
              <a:rPr kumimoji="0" lang="en-US" sz="48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 </a:t>
            </a:r>
            <a:r>
              <a:rPr kumimoji="0" lang="en-US" sz="48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en</a:t>
            </a:r>
            <a:r>
              <a:rPr kumimoji="0" lang="en-US" sz="48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 </a:t>
            </a:r>
            <a:r>
              <a:rPr kumimoji="0" lang="en-US" sz="48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ontwikkelingen</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3900" b="1" dirty="0" err="1">
                <a:solidFill>
                  <a:srgbClr val="4472C4">
                    <a:lumMod val="75000"/>
                  </a:srgbClr>
                </a:solidFill>
                <a:latin typeface="Calibri" panose="020F0502020204030204" pitchFamily="34" charset="0"/>
                <a:cs typeface="Calibri" panose="020F0502020204030204" pitchFamily="34" charset="0"/>
              </a:rPr>
              <a:t>i</a:t>
            </a:r>
            <a:r>
              <a:rPr kumimoji="0" lang="en-US" sz="39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nzake</a:t>
            </a:r>
            <a:r>
              <a:rPr kumimoji="0" lang="en-US" sz="39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 </a:t>
            </a:r>
            <a:r>
              <a:rPr kumimoji="0" lang="en-US" sz="39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onveiligheid</a:t>
            </a:r>
            <a:r>
              <a:rPr kumimoji="0" lang="en-US" sz="39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 in </a:t>
            </a:r>
            <a:r>
              <a:rPr kumimoji="0" lang="en-US" sz="39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afhankelijkheidsrelaties</a:t>
            </a:r>
            <a:r>
              <a:rPr kumimoji="0" lang="en-US" sz="39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 of </a:t>
            </a:r>
            <a:r>
              <a:rPr kumimoji="0" lang="en-US" sz="39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ontwikkelingsbedreigingen</a:t>
            </a:r>
            <a:r>
              <a:rPr kumimoji="0" lang="en-US" sz="39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rPr>
              <a:t> van </a:t>
            </a:r>
            <a:r>
              <a:rPr kumimoji="0" lang="en-US" sz="39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j-ea"/>
                <a:cs typeface="Calibri" panose="020F0502020204030204" pitchFamily="34" charset="0"/>
              </a:rPr>
              <a:t>minderjarigen</a:t>
            </a:r>
            <a:endParaRPr kumimoji="0" lang="en-US" sz="39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j-ea"/>
              <a:cs typeface="Calibri" panose="020F0502020204030204" pitchFamily="34" charset="0"/>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49062" y="-4796405"/>
            <a:ext cx="493875" cy="12847481"/>
          </a:xfrm>
          <a:prstGeom prst="rect">
            <a:avLst/>
          </a:prstGeom>
        </p:spPr>
      </p:pic>
      <p:sp>
        <p:nvSpPr>
          <p:cNvPr id="4" name="Tijdelijke aanduiding voor inhoud 3">
            <a:extLst>
              <a:ext uri="{FF2B5EF4-FFF2-40B4-BE49-F238E27FC236}">
                <a16:creationId xmlns:a16="http://schemas.microsoft.com/office/drawing/2014/main" id="{4BF6E611-3769-4607-E8F5-4FF42A221F31}"/>
              </a:ext>
            </a:extLst>
          </p:cNvPr>
          <p:cNvSpPr>
            <a:spLocks noGrp="1"/>
          </p:cNvSpPr>
          <p:nvPr>
            <p:ph idx="1"/>
          </p:nvPr>
        </p:nvSpPr>
        <p:spPr/>
        <p:txBody>
          <a:bodyPr/>
          <a:lstStyle/>
          <a:p>
            <a:r>
              <a:rPr lang="nl-NL" dirty="0">
                <a:solidFill>
                  <a:schemeClr val="accent1">
                    <a:lumMod val="75000"/>
                  </a:schemeClr>
                </a:solidFill>
              </a:rPr>
              <a:t>Hier ruimte om regionale en/of lokale cijfers toe te voegen, evenals knelpunten, </a:t>
            </a:r>
            <a:r>
              <a:rPr lang="nl-NL" dirty="0" err="1">
                <a:solidFill>
                  <a:schemeClr val="accent1">
                    <a:lumMod val="75000"/>
                  </a:schemeClr>
                </a:solidFill>
              </a:rPr>
              <a:t>good</a:t>
            </a:r>
            <a:r>
              <a:rPr lang="nl-NL" dirty="0">
                <a:solidFill>
                  <a:schemeClr val="accent1">
                    <a:lumMod val="75000"/>
                  </a:schemeClr>
                </a:solidFill>
              </a:rPr>
              <a:t> </a:t>
            </a:r>
            <a:r>
              <a:rPr lang="nl-NL" dirty="0" err="1">
                <a:solidFill>
                  <a:schemeClr val="accent1">
                    <a:lumMod val="75000"/>
                  </a:schemeClr>
                </a:solidFill>
              </a:rPr>
              <a:t>practices</a:t>
            </a:r>
            <a:r>
              <a:rPr lang="nl-NL" dirty="0">
                <a:solidFill>
                  <a:schemeClr val="accent1">
                    <a:lumMod val="75000"/>
                  </a:schemeClr>
                </a:solidFill>
              </a:rPr>
              <a:t>/</a:t>
            </a:r>
            <a:r>
              <a:rPr lang="nl-NL" dirty="0" err="1">
                <a:solidFill>
                  <a:schemeClr val="accent1">
                    <a:lumMod val="75000"/>
                  </a:schemeClr>
                </a:solidFill>
              </a:rPr>
              <a:t>lessons</a:t>
            </a:r>
            <a:r>
              <a:rPr lang="nl-NL" dirty="0">
                <a:solidFill>
                  <a:schemeClr val="accent1">
                    <a:lumMod val="75000"/>
                  </a:schemeClr>
                </a:solidFill>
              </a:rPr>
              <a:t> </a:t>
            </a:r>
            <a:r>
              <a:rPr lang="nl-NL" dirty="0" err="1">
                <a:solidFill>
                  <a:schemeClr val="accent1">
                    <a:lumMod val="75000"/>
                  </a:schemeClr>
                </a:solidFill>
              </a:rPr>
              <a:t>learned</a:t>
            </a:r>
            <a:r>
              <a:rPr lang="nl-NL" dirty="0">
                <a:solidFill>
                  <a:schemeClr val="accent1">
                    <a:lumMod val="75000"/>
                  </a:schemeClr>
                </a:solidFill>
              </a:rPr>
              <a:t>, politieke ontwikkelingen waartoe men zich moet verhouden</a:t>
            </a:r>
          </a:p>
        </p:txBody>
      </p:sp>
    </p:spTree>
    <p:extLst>
      <p:ext uri="{BB962C8B-B14F-4D97-AF65-F5344CB8AC3E}">
        <p14:creationId xmlns:p14="http://schemas.microsoft.com/office/powerpoint/2010/main" val="3677892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43515" y="7257"/>
            <a:ext cx="6234985" cy="6858000"/>
          </a:xfrm>
          <a:prstGeom prst="rect">
            <a:avLst/>
          </a:prstGeom>
          <a:solidFill>
            <a:srgbClr val="3C7FCF"/>
          </a:solidFill>
          <a:ln>
            <a:solidFill>
              <a:srgbClr val="007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Google Shape;240;p1"/>
          <p:cNvPicPr preferRelativeResize="0"/>
          <p:nvPr/>
        </p:nvPicPr>
        <p:blipFill rotWithShape="1">
          <a:blip r:embed="rId3">
            <a:alphaModFix/>
          </a:blip>
          <a:srcRect t="32157" r="4753" b="6681"/>
          <a:stretch/>
        </p:blipFill>
        <p:spPr>
          <a:xfrm>
            <a:off x="6191470" y="7257"/>
            <a:ext cx="522283" cy="6879771"/>
          </a:xfrm>
          <a:prstGeom prst="rect">
            <a:avLst/>
          </a:prstGeom>
          <a:noFill/>
          <a:ln>
            <a:noFill/>
          </a:ln>
        </p:spPr>
      </p:pic>
      <p:sp>
        <p:nvSpPr>
          <p:cNvPr id="9" name="Tekstvak 8"/>
          <p:cNvSpPr txBox="1"/>
          <p:nvPr/>
        </p:nvSpPr>
        <p:spPr>
          <a:xfrm>
            <a:off x="715617" y="675004"/>
            <a:ext cx="5214711" cy="7725192"/>
          </a:xfrm>
          <a:prstGeom prst="rect">
            <a:avLst/>
          </a:prstGeom>
          <a:noFill/>
        </p:spPr>
        <p:txBody>
          <a:bodyPr wrap="square" rtlCol="0">
            <a:spAutoFit/>
          </a:bodyPr>
          <a:lstStyle/>
          <a:p>
            <a:r>
              <a:rPr lang="nl-NL" sz="4000" b="1" dirty="0">
                <a:solidFill>
                  <a:schemeClr val="bg1"/>
                </a:solidFill>
              </a:rPr>
              <a:t>De basis:</a:t>
            </a:r>
          </a:p>
          <a:p>
            <a:r>
              <a:rPr lang="nl-NL" sz="4000" b="1" dirty="0">
                <a:solidFill>
                  <a:schemeClr val="bg1"/>
                </a:solidFill>
              </a:rPr>
              <a:t>Informatie en commitment om te komen tot stevige lokale teams die werken aan veiligheid in relaties</a:t>
            </a:r>
          </a:p>
          <a:p>
            <a:endParaRPr lang="nl-NL" sz="4000" b="1" dirty="0">
              <a:solidFill>
                <a:schemeClr val="bg1"/>
              </a:solidFill>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p:txBody>
      </p:sp>
      <p:sp>
        <p:nvSpPr>
          <p:cNvPr id="3" name="Tekstvak 2">
            <a:extLst>
              <a:ext uri="{FF2B5EF4-FFF2-40B4-BE49-F238E27FC236}">
                <a16:creationId xmlns:a16="http://schemas.microsoft.com/office/drawing/2014/main" id="{07F994A4-79D7-8CF6-EE11-2E668296F391}"/>
              </a:ext>
            </a:extLst>
          </p:cNvPr>
          <p:cNvSpPr txBox="1"/>
          <p:nvPr/>
        </p:nvSpPr>
        <p:spPr>
          <a:xfrm>
            <a:off x="6713753" y="1241816"/>
            <a:ext cx="5330522" cy="6740307"/>
          </a:xfrm>
          <a:prstGeom prst="rect">
            <a:avLst/>
          </a:prstGeom>
          <a:noFill/>
        </p:spPr>
        <p:txBody>
          <a:bodyPr wrap="square">
            <a:spAutoFit/>
          </a:bodyPr>
          <a:lstStyle/>
          <a:p>
            <a:pPr marL="342900" indent="-342900">
              <a:buFont typeface="Arial" panose="020B0604020202020204" pitchFamily="34" charset="0"/>
              <a:buChar char="•"/>
            </a:pPr>
            <a:r>
              <a:rPr lang="nl-NL" sz="2400" b="1" dirty="0">
                <a:solidFill>
                  <a:schemeClr val="accent1">
                    <a:lumMod val="75000"/>
                  </a:schemeClr>
                </a:solidFill>
              </a:rPr>
              <a:t>Helder overzicht </a:t>
            </a:r>
            <a:r>
              <a:rPr lang="nl-NL" sz="2400" dirty="0">
                <a:solidFill>
                  <a:schemeClr val="accent1">
                    <a:lumMod val="75000"/>
                  </a:schemeClr>
                </a:solidFill>
              </a:rPr>
              <a:t>nodig van wettelijke kaders en belangrijkste (landelijke) beleidsontwikkelingen en hun onderling samenhang</a:t>
            </a:r>
          </a:p>
          <a:p>
            <a:pPr marL="342900" indent="-342900">
              <a:buFont typeface="Arial" panose="020B0604020202020204" pitchFamily="34" charset="0"/>
              <a:buChar char="•"/>
            </a:pPr>
            <a:r>
              <a:rPr lang="nl-NL" sz="2400" dirty="0">
                <a:solidFill>
                  <a:schemeClr val="accent1">
                    <a:lumMod val="75000"/>
                  </a:schemeClr>
                </a:solidFill>
              </a:rPr>
              <a:t>Met als doel:</a:t>
            </a:r>
          </a:p>
          <a:p>
            <a:pPr marL="800100" lvl="1" indent="-342900">
              <a:buFont typeface="Arial" panose="020B0604020202020204" pitchFamily="34" charset="0"/>
              <a:buChar char="•"/>
            </a:pPr>
            <a:r>
              <a:rPr lang="nl-NL" sz="2400" dirty="0">
                <a:solidFill>
                  <a:schemeClr val="accent1">
                    <a:lumMod val="75000"/>
                  </a:schemeClr>
                </a:solidFill>
              </a:rPr>
              <a:t>Een </a:t>
            </a:r>
            <a:r>
              <a:rPr lang="nl-NL" sz="2400" b="1" dirty="0">
                <a:solidFill>
                  <a:schemeClr val="accent1">
                    <a:lumMod val="75000"/>
                  </a:schemeClr>
                </a:solidFill>
              </a:rPr>
              <a:t>gedeeld beeld </a:t>
            </a:r>
            <a:r>
              <a:rPr lang="nl-NL" sz="2400" dirty="0">
                <a:solidFill>
                  <a:schemeClr val="accent1">
                    <a:lumMod val="75000"/>
                  </a:schemeClr>
                </a:solidFill>
              </a:rPr>
              <a:t>van het beoogde resultaat</a:t>
            </a:r>
            <a:r>
              <a:rPr lang="nl-NL" sz="2400" b="1" dirty="0">
                <a:solidFill>
                  <a:schemeClr val="accent1">
                    <a:lumMod val="75000"/>
                  </a:schemeClr>
                </a:solidFill>
              </a:rPr>
              <a:t> </a:t>
            </a:r>
            <a:r>
              <a:rPr lang="nl-NL" sz="2400" dirty="0">
                <a:solidFill>
                  <a:schemeClr val="accent1">
                    <a:lumMod val="75000"/>
                  </a:schemeClr>
                </a:solidFill>
              </a:rPr>
              <a:t>bij alle betrokkenen</a:t>
            </a:r>
          </a:p>
          <a:p>
            <a:pPr marL="800100" lvl="1" indent="-342900">
              <a:buFont typeface="Arial" panose="020B0604020202020204" pitchFamily="34" charset="0"/>
              <a:buChar char="•"/>
            </a:pPr>
            <a:r>
              <a:rPr lang="nl-NL" sz="2400" b="1" dirty="0">
                <a:solidFill>
                  <a:schemeClr val="accent1">
                    <a:lumMod val="75000"/>
                  </a:schemeClr>
                </a:solidFill>
              </a:rPr>
              <a:t>Commitment/draagvlak </a:t>
            </a:r>
            <a:r>
              <a:rPr lang="nl-NL" sz="2400" dirty="0">
                <a:solidFill>
                  <a:schemeClr val="accent1">
                    <a:lumMod val="75000"/>
                  </a:schemeClr>
                </a:solidFill>
              </a:rPr>
              <a:t>om te werken aan stevige lokale teams</a:t>
            </a:r>
          </a:p>
          <a:p>
            <a:pPr marL="800100" lvl="1" indent="-342900">
              <a:buFont typeface="Arial" panose="020B0604020202020204" pitchFamily="34" charset="0"/>
              <a:buChar char="•"/>
            </a:pPr>
            <a:r>
              <a:rPr lang="nl-NL" sz="2400" b="1" dirty="0">
                <a:solidFill>
                  <a:schemeClr val="accent1">
                    <a:lumMod val="75000"/>
                  </a:schemeClr>
                </a:solidFill>
              </a:rPr>
              <a:t>Perspectief</a:t>
            </a:r>
            <a:r>
              <a:rPr lang="nl-NL" sz="2400" dirty="0">
                <a:solidFill>
                  <a:schemeClr val="accent1">
                    <a:lumMod val="75000"/>
                  </a:schemeClr>
                </a:solidFill>
              </a:rPr>
              <a:t> hoe te handelen om te komen tot stevige lokale teams</a:t>
            </a:r>
          </a:p>
          <a:p>
            <a:pPr marL="342900" indent="-342900">
              <a:buFont typeface="Arial" panose="020B0604020202020204" pitchFamily="34" charset="0"/>
              <a:buChar char="•"/>
            </a:pPr>
            <a:endParaRPr lang="nl-NL" sz="2400" b="1" dirty="0">
              <a:solidFill>
                <a:schemeClr val="accent1"/>
              </a:solidFill>
            </a:endParaRPr>
          </a:p>
          <a:p>
            <a:pPr marL="342900" indent="-342900">
              <a:buFont typeface="Arial" panose="020B0604020202020204" pitchFamily="34" charset="0"/>
              <a:buChar char="•"/>
            </a:pPr>
            <a:endParaRPr lang="nl-NL" sz="2400" b="1" dirty="0">
              <a:solidFill>
                <a:schemeClr val="accent1"/>
              </a:solidFill>
            </a:endParaRPr>
          </a:p>
          <a:p>
            <a:pPr marL="342900" indent="-342900">
              <a:buFont typeface="Arial" panose="020B0604020202020204" pitchFamily="34" charset="0"/>
              <a:buChar char="•"/>
            </a:pPr>
            <a:endParaRPr lang="nl-NL" sz="2400" b="1" dirty="0">
              <a:solidFill>
                <a:schemeClr val="accent1"/>
              </a:solidFill>
            </a:endParaRPr>
          </a:p>
          <a:p>
            <a:pPr marL="342900" indent="-342900">
              <a:buFont typeface="Arial" panose="020B0604020202020204" pitchFamily="34" charset="0"/>
              <a:buChar char="•"/>
            </a:pPr>
            <a:endParaRPr lang="nl-NL" sz="2400" b="1" dirty="0">
              <a:solidFill>
                <a:schemeClr val="accent1"/>
              </a:solidFill>
            </a:endParaRPr>
          </a:p>
          <a:p>
            <a:pPr marL="342900" indent="-342900">
              <a:buFont typeface="Arial" panose="020B0604020202020204" pitchFamily="34" charset="0"/>
              <a:buChar char="•"/>
            </a:pPr>
            <a:endParaRPr lang="nl-NL" sz="2400" b="1" dirty="0">
              <a:solidFill>
                <a:schemeClr val="accent1"/>
              </a:solidFill>
            </a:endParaRPr>
          </a:p>
          <a:p>
            <a:pPr marL="342900" indent="-342900">
              <a:buFont typeface="Arial" panose="020B0604020202020204" pitchFamily="34" charset="0"/>
              <a:buChar char="•"/>
            </a:pPr>
            <a:endParaRPr lang="nl-NL" sz="2400" b="1" dirty="0">
              <a:solidFill>
                <a:schemeClr val="accent1"/>
              </a:solidFill>
            </a:endParaRPr>
          </a:p>
        </p:txBody>
      </p:sp>
      <p:sp>
        <p:nvSpPr>
          <p:cNvPr id="5" name="Tekstvak 4">
            <a:extLst>
              <a:ext uri="{FF2B5EF4-FFF2-40B4-BE49-F238E27FC236}">
                <a16:creationId xmlns:a16="http://schemas.microsoft.com/office/drawing/2014/main" id="{EB65C13C-5895-E2FF-FD19-D3D093519504}"/>
              </a:ext>
            </a:extLst>
          </p:cNvPr>
          <p:cNvSpPr txBox="1"/>
          <p:nvPr/>
        </p:nvSpPr>
        <p:spPr>
          <a:xfrm>
            <a:off x="6713753" y="321061"/>
            <a:ext cx="4516665" cy="707886"/>
          </a:xfrm>
          <a:prstGeom prst="rect">
            <a:avLst/>
          </a:prstGeom>
          <a:noFill/>
        </p:spPr>
        <p:txBody>
          <a:bodyPr wrap="square" rtlCol="0">
            <a:spAutoFit/>
          </a:bodyPr>
          <a:lstStyle/>
          <a:p>
            <a:r>
              <a:rPr lang="nl-NL" sz="4000" b="1" dirty="0">
                <a:solidFill>
                  <a:schemeClr val="accent1">
                    <a:lumMod val="75000"/>
                  </a:schemeClr>
                </a:solidFill>
              </a:rPr>
              <a:t>Doelen en ambities</a:t>
            </a:r>
          </a:p>
        </p:txBody>
      </p:sp>
    </p:spTree>
    <p:extLst>
      <p:ext uri="{BB962C8B-B14F-4D97-AF65-F5344CB8AC3E}">
        <p14:creationId xmlns:p14="http://schemas.microsoft.com/office/powerpoint/2010/main" val="3475965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0"/>
            <a:ext cx="12192000" cy="185130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425867"/>
            <a:ext cx="12192000" cy="1716996"/>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lgn="ctr"/>
            <a:r>
              <a:rPr lang="nl-NL" sz="4800" b="1" dirty="0">
                <a:solidFill>
                  <a:schemeClr val="accent1">
                    <a:lumMod val="75000"/>
                  </a:schemeClr>
                </a:solidFill>
              </a:rPr>
              <a:t>Leidraad Werken aan veiligheid</a:t>
            </a:r>
          </a:p>
          <a:p>
            <a:pPr lvl="1" algn="ctr"/>
            <a:r>
              <a:rPr lang="nl-NL" sz="3500" dirty="0">
                <a:solidFill>
                  <a:schemeClr val="accent1">
                    <a:lumMod val="75000"/>
                  </a:schemeClr>
                </a:solidFill>
              </a:rPr>
              <a:t>Leidraad voor gemeenten </a:t>
            </a:r>
          </a:p>
          <a:p>
            <a:pPr lvl="1" algn="ctr"/>
            <a:r>
              <a:rPr lang="nl-NL" sz="3500" dirty="0">
                <a:solidFill>
                  <a:schemeClr val="accent1">
                    <a:lumMod val="75000"/>
                  </a:schemeClr>
                </a:solidFill>
              </a:rPr>
              <a:t>voor de opdrachtverstrekking aan lokale teams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4505281"/>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1378226" y="1918459"/>
            <a:ext cx="9674087" cy="4463756"/>
          </a:xfrm>
        </p:spPr>
        <p:txBody>
          <a:bodyPr>
            <a:normAutofit/>
          </a:bodyPr>
          <a:lstStyle/>
          <a:p>
            <a:endParaRPr lang="nl-NL" sz="2400" dirty="0">
              <a:solidFill>
                <a:srgbClr val="007BC7"/>
              </a:solidFill>
            </a:endParaRPr>
          </a:p>
          <a:p>
            <a:r>
              <a:rPr lang="nl-NL" sz="2400" b="1" dirty="0">
                <a:solidFill>
                  <a:schemeClr val="accent1">
                    <a:lumMod val="75000"/>
                  </a:schemeClr>
                </a:solidFill>
              </a:rPr>
              <a:t>De Leidraad </a:t>
            </a:r>
            <a:r>
              <a:rPr lang="nl-NL" sz="2400" dirty="0">
                <a:solidFill>
                  <a:schemeClr val="accent1">
                    <a:lumMod val="75000"/>
                  </a:schemeClr>
                </a:solidFill>
              </a:rPr>
              <a:t>beschrijft de </a:t>
            </a:r>
            <a:r>
              <a:rPr lang="nl-NL" sz="2400" b="1" dirty="0">
                <a:solidFill>
                  <a:schemeClr val="accent1">
                    <a:lumMod val="75000"/>
                  </a:schemeClr>
                </a:solidFill>
              </a:rPr>
              <a:t>verantwoordelijkheden</a:t>
            </a:r>
            <a:r>
              <a:rPr lang="nl-NL" sz="2400" dirty="0">
                <a:solidFill>
                  <a:schemeClr val="accent1">
                    <a:lumMod val="75000"/>
                  </a:schemeClr>
                </a:solidFill>
              </a:rPr>
              <a:t> die door de wetgever bij gemeenten zijn belegd voor hulp, ondersteuning en bescherming van inwoners die te maken hebben met onveiligheid in afhankelijkheidsrelaties of ontwikkelingsbedreiging van minderjarigen.</a:t>
            </a:r>
          </a:p>
          <a:p>
            <a:endParaRPr lang="nl-NL" sz="2400" dirty="0">
              <a:solidFill>
                <a:schemeClr val="accent1">
                  <a:lumMod val="75000"/>
                </a:schemeClr>
              </a:solidFill>
            </a:endParaRPr>
          </a:p>
          <a:p>
            <a:r>
              <a:rPr lang="nl-NL" sz="2400" dirty="0">
                <a:solidFill>
                  <a:schemeClr val="accent1">
                    <a:lumMod val="75000"/>
                  </a:schemeClr>
                </a:solidFill>
              </a:rPr>
              <a:t>Het gaat daarbij om </a:t>
            </a:r>
            <a:r>
              <a:rPr lang="nl-NL" sz="2400" b="1" dirty="0">
                <a:solidFill>
                  <a:schemeClr val="accent1">
                    <a:lumMod val="75000"/>
                  </a:schemeClr>
                </a:solidFill>
              </a:rPr>
              <a:t>onveiligheid</a:t>
            </a:r>
            <a:r>
              <a:rPr lang="nl-NL" sz="2400" dirty="0">
                <a:solidFill>
                  <a:schemeClr val="accent1">
                    <a:lumMod val="75000"/>
                  </a:schemeClr>
                </a:solidFill>
              </a:rPr>
              <a:t> als gevolg van verwaarlozing, psychisch, seksueel of lichamelijk geweld, zoals: </a:t>
            </a:r>
          </a:p>
          <a:p>
            <a:pPr marL="1200150" lvl="2" indent="-285750"/>
            <a:r>
              <a:rPr lang="nl-NL" sz="2400" dirty="0">
                <a:solidFill>
                  <a:schemeClr val="accent1">
                    <a:lumMod val="75000"/>
                  </a:schemeClr>
                </a:solidFill>
              </a:rPr>
              <a:t>Onveiligheid in opvoedingssituaties</a:t>
            </a:r>
          </a:p>
          <a:p>
            <a:pPr marL="1200150" lvl="2" indent="-285750"/>
            <a:r>
              <a:rPr lang="nl-NL" sz="2400" dirty="0">
                <a:solidFill>
                  <a:schemeClr val="accent1">
                    <a:lumMod val="75000"/>
                  </a:schemeClr>
                </a:solidFill>
              </a:rPr>
              <a:t>Ontwikkelingsbedreiging</a:t>
            </a:r>
          </a:p>
          <a:p>
            <a:pPr marL="1200150" lvl="2" indent="-285750"/>
            <a:r>
              <a:rPr lang="nl-NL" sz="2400" dirty="0">
                <a:solidFill>
                  <a:schemeClr val="accent1">
                    <a:lumMod val="75000"/>
                  </a:schemeClr>
                </a:solidFill>
              </a:rPr>
              <a:t>Huiselijk geweld en kindermishandeling</a:t>
            </a:r>
          </a:p>
          <a:p>
            <a:endParaRPr lang="nl-NL" sz="2400" dirty="0">
              <a:solidFill>
                <a:srgbClr val="007BC7"/>
              </a:solidFill>
            </a:endParaRPr>
          </a:p>
        </p:txBody>
      </p:sp>
    </p:spTree>
    <p:extLst>
      <p:ext uri="{BB962C8B-B14F-4D97-AF65-F5344CB8AC3E}">
        <p14:creationId xmlns:p14="http://schemas.microsoft.com/office/powerpoint/2010/main" val="893228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26754"/>
            <a:ext cx="12192000" cy="1550256"/>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53009" y="246662"/>
            <a:ext cx="12192000" cy="173690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lgn="ctr"/>
            <a:r>
              <a:rPr lang="nl-NL" sz="4000" b="1" dirty="0">
                <a:solidFill>
                  <a:schemeClr val="accent1">
                    <a:lumMod val="75000"/>
                  </a:schemeClr>
                </a:solidFill>
              </a:rPr>
              <a:t>Leidraad Werken aan veiligheid</a:t>
            </a:r>
          </a:p>
          <a:p>
            <a:pPr lvl="1" algn="ctr"/>
            <a:r>
              <a:rPr lang="nl-NL" sz="3600" b="1" dirty="0">
                <a:solidFill>
                  <a:schemeClr val="accent1">
                    <a:lumMod val="75000"/>
                  </a:schemeClr>
                </a:solidFill>
              </a:rPr>
              <a:t>12 Kwaliteitsstandaarden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54752" y="-4937097"/>
            <a:ext cx="482495"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graphicFrame>
        <p:nvGraphicFramePr>
          <p:cNvPr id="3" name="Tabel 5">
            <a:extLst>
              <a:ext uri="{FF2B5EF4-FFF2-40B4-BE49-F238E27FC236}">
                <a16:creationId xmlns:a16="http://schemas.microsoft.com/office/drawing/2014/main" id="{1B09D578-72F1-046A-563B-18D8644E3B36}"/>
              </a:ext>
            </a:extLst>
          </p:cNvPr>
          <p:cNvGraphicFramePr>
            <a:graphicFrameLocks noGrp="1"/>
          </p:cNvGraphicFramePr>
          <p:nvPr>
            <p:extLst>
              <p:ext uri="{D42A27DB-BD31-4B8C-83A1-F6EECF244321}">
                <p14:modId xmlns:p14="http://schemas.microsoft.com/office/powerpoint/2010/main" val="3574786216"/>
              </p:ext>
            </p:extLst>
          </p:nvPr>
        </p:nvGraphicFramePr>
        <p:xfrm>
          <a:off x="1510748" y="2071816"/>
          <a:ext cx="9064487" cy="3732638"/>
        </p:xfrm>
        <a:graphic>
          <a:graphicData uri="http://schemas.openxmlformats.org/drawingml/2006/table">
            <a:tbl>
              <a:tblPr firstRow="1" bandRow="1">
                <a:tableStyleId>{5C22544A-7EE6-4342-B048-85BDC9FD1C3A}</a:tableStyleId>
              </a:tblPr>
              <a:tblGrid>
                <a:gridCol w="761266">
                  <a:extLst>
                    <a:ext uri="{9D8B030D-6E8A-4147-A177-3AD203B41FA5}">
                      <a16:colId xmlns:a16="http://schemas.microsoft.com/office/drawing/2014/main" val="2489901948"/>
                    </a:ext>
                  </a:extLst>
                </a:gridCol>
                <a:gridCol w="8303221">
                  <a:extLst>
                    <a:ext uri="{9D8B030D-6E8A-4147-A177-3AD203B41FA5}">
                      <a16:colId xmlns:a16="http://schemas.microsoft.com/office/drawing/2014/main" val="3036542340"/>
                    </a:ext>
                  </a:extLst>
                </a:gridCol>
              </a:tblGrid>
              <a:tr h="707469">
                <a:tc>
                  <a:txBody>
                    <a:bodyPr/>
                    <a:lstStyle/>
                    <a:p>
                      <a:r>
                        <a:rPr lang="nl-NL" sz="2400" dirty="0">
                          <a:solidFill>
                            <a:schemeClr val="bg1"/>
                          </a:solidFill>
                          <a:latin typeface="+mn-lt"/>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bg1"/>
                          </a:solidFill>
                          <a:latin typeface="+mn-lt"/>
                        </a:rPr>
                        <a:t>Gemeentelijke visie</a:t>
                      </a:r>
                    </a:p>
                  </a:txBody>
                  <a:tcPr/>
                </a:tc>
                <a:extLst>
                  <a:ext uri="{0D108BD9-81ED-4DB2-BD59-A6C34878D82A}">
                    <a16:rowId xmlns:a16="http://schemas.microsoft.com/office/drawing/2014/main" val="2983925069"/>
                  </a:ext>
                </a:extLst>
              </a:tr>
              <a:tr h="535064">
                <a:tc>
                  <a:txBody>
                    <a:bodyPr/>
                    <a:lstStyle/>
                    <a:p>
                      <a:r>
                        <a:rPr lang="nl-NL" sz="2400" dirty="0">
                          <a:solidFill>
                            <a:schemeClr val="accent1">
                              <a:lumMod val="75000"/>
                            </a:schemeClr>
                          </a:solidFill>
                          <a:latin typeface="+mn-lt"/>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Opdracht aan lokale teams</a:t>
                      </a:r>
                    </a:p>
                  </a:txBody>
                  <a:tcPr/>
                </a:tc>
                <a:extLst>
                  <a:ext uri="{0D108BD9-81ED-4DB2-BD59-A6C34878D82A}">
                    <a16:rowId xmlns:a16="http://schemas.microsoft.com/office/drawing/2014/main" val="916244828"/>
                  </a:ext>
                </a:extLst>
              </a:tr>
              <a:tr h="719884">
                <a:tc>
                  <a:txBody>
                    <a:bodyPr/>
                    <a:lstStyle/>
                    <a:p>
                      <a:r>
                        <a:rPr lang="nl-NL" sz="2400" dirty="0">
                          <a:solidFill>
                            <a:schemeClr val="accent1">
                              <a:lumMod val="75000"/>
                            </a:schemeClr>
                          </a:solidFill>
                          <a:latin typeface="+mn-lt"/>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Registratie en uitwisseling van persoonsgegevens</a:t>
                      </a:r>
                    </a:p>
                  </a:txBody>
                  <a:tcPr/>
                </a:tc>
                <a:extLst>
                  <a:ext uri="{0D108BD9-81ED-4DB2-BD59-A6C34878D82A}">
                    <a16:rowId xmlns:a16="http://schemas.microsoft.com/office/drawing/2014/main" val="2296610020"/>
                  </a:ext>
                </a:extLst>
              </a:tr>
              <a:tr h="543335">
                <a:tc>
                  <a:txBody>
                    <a:bodyPr/>
                    <a:lstStyle/>
                    <a:p>
                      <a:r>
                        <a:rPr lang="nl-NL" sz="2400" dirty="0">
                          <a:solidFill>
                            <a:schemeClr val="accent1">
                              <a:lumMod val="75000"/>
                            </a:schemeClr>
                          </a:solidFill>
                          <a:latin typeface="+mn-lt"/>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Gespecialiseerd hulpaanbod</a:t>
                      </a:r>
                    </a:p>
                  </a:txBody>
                  <a:tcPr/>
                </a:tc>
                <a:extLst>
                  <a:ext uri="{0D108BD9-81ED-4DB2-BD59-A6C34878D82A}">
                    <a16:rowId xmlns:a16="http://schemas.microsoft.com/office/drawing/2014/main" val="2294565934"/>
                  </a:ext>
                </a:extLst>
              </a:tr>
              <a:tr h="595916">
                <a:tc>
                  <a:txBody>
                    <a:bodyPr/>
                    <a:lstStyle/>
                    <a:p>
                      <a:r>
                        <a:rPr lang="nl-NL" sz="2400" dirty="0">
                          <a:solidFill>
                            <a:schemeClr val="accent1">
                              <a:lumMod val="75000"/>
                            </a:schemeClr>
                          </a:solidFill>
                          <a:latin typeface="+mn-lt"/>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Veiligheidsbevorderende maatregelen</a:t>
                      </a:r>
                    </a:p>
                  </a:txBody>
                  <a:tcPr/>
                </a:tc>
                <a:extLst>
                  <a:ext uri="{0D108BD9-81ED-4DB2-BD59-A6C34878D82A}">
                    <a16:rowId xmlns:a16="http://schemas.microsoft.com/office/drawing/2014/main" val="888283447"/>
                  </a:ext>
                </a:extLst>
              </a:tr>
              <a:tr h="630970">
                <a:tc>
                  <a:txBody>
                    <a:bodyPr/>
                    <a:lstStyle/>
                    <a:p>
                      <a:r>
                        <a:rPr lang="nl-NL" sz="2400" dirty="0">
                          <a:solidFill>
                            <a:schemeClr val="accent1">
                              <a:lumMod val="75000"/>
                            </a:schemeClr>
                          </a:solidFill>
                          <a:latin typeface="+mn-lt"/>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Signaleren en bespreekbaar maken van onveiligheid</a:t>
                      </a:r>
                    </a:p>
                  </a:txBody>
                  <a:tcPr/>
                </a:tc>
                <a:extLst>
                  <a:ext uri="{0D108BD9-81ED-4DB2-BD59-A6C34878D82A}">
                    <a16:rowId xmlns:a16="http://schemas.microsoft.com/office/drawing/2014/main" val="3970802215"/>
                  </a:ext>
                </a:extLst>
              </a:tr>
            </a:tbl>
          </a:graphicData>
        </a:graphic>
      </p:graphicFrame>
    </p:spTree>
    <p:extLst>
      <p:ext uri="{BB962C8B-B14F-4D97-AF65-F5344CB8AC3E}">
        <p14:creationId xmlns:p14="http://schemas.microsoft.com/office/powerpoint/2010/main" val="701478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26754"/>
            <a:ext cx="12192000" cy="1496334"/>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185530" y="130324"/>
            <a:ext cx="12192000" cy="173690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lgn="ctr"/>
            <a:r>
              <a:rPr lang="nl-NL" sz="4000" b="1" dirty="0">
                <a:solidFill>
                  <a:schemeClr val="accent1">
                    <a:lumMod val="75000"/>
                  </a:schemeClr>
                </a:solidFill>
              </a:rPr>
              <a:t>Leidraad Werken aan veiligheid</a:t>
            </a:r>
          </a:p>
          <a:p>
            <a:pPr lvl="1" algn="ctr"/>
            <a:r>
              <a:rPr lang="nl-NL" sz="3600" b="1" dirty="0">
                <a:solidFill>
                  <a:schemeClr val="accent1">
                    <a:lumMod val="75000"/>
                  </a:schemeClr>
                </a:solidFill>
              </a:rPr>
              <a:t>12 Kwaliteitsstandaarden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09" y="-5029213"/>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graphicFrame>
        <p:nvGraphicFramePr>
          <p:cNvPr id="3" name="Tabel 5">
            <a:extLst>
              <a:ext uri="{FF2B5EF4-FFF2-40B4-BE49-F238E27FC236}">
                <a16:creationId xmlns:a16="http://schemas.microsoft.com/office/drawing/2014/main" id="{1B09D578-72F1-046A-563B-18D8644E3B36}"/>
              </a:ext>
            </a:extLst>
          </p:cNvPr>
          <p:cNvGraphicFramePr>
            <a:graphicFrameLocks noGrp="1"/>
          </p:cNvGraphicFramePr>
          <p:nvPr>
            <p:extLst>
              <p:ext uri="{D42A27DB-BD31-4B8C-83A1-F6EECF244321}">
                <p14:modId xmlns:p14="http://schemas.microsoft.com/office/powerpoint/2010/main" val="3052176087"/>
              </p:ext>
            </p:extLst>
          </p:nvPr>
        </p:nvGraphicFramePr>
        <p:xfrm>
          <a:off x="1590260" y="1970801"/>
          <a:ext cx="9011479" cy="3749040"/>
        </p:xfrm>
        <a:graphic>
          <a:graphicData uri="http://schemas.openxmlformats.org/drawingml/2006/table">
            <a:tbl>
              <a:tblPr firstRow="1" bandRow="1">
                <a:tableStyleId>{5C22544A-7EE6-4342-B048-85BDC9FD1C3A}</a:tableStyleId>
              </a:tblPr>
              <a:tblGrid>
                <a:gridCol w="1126436">
                  <a:extLst>
                    <a:ext uri="{9D8B030D-6E8A-4147-A177-3AD203B41FA5}">
                      <a16:colId xmlns:a16="http://schemas.microsoft.com/office/drawing/2014/main" val="2489901948"/>
                    </a:ext>
                  </a:extLst>
                </a:gridCol>
                <a:gridCol w="7885043">
                  <a:extLst>
                    <a:ext uri="{9D8B030D-6E8A-4147-A177-3AD203B41FA5}">
                      <a16:colId xmlns:a16="http://schemas.microsoft.com/office/drawing/2014/main" val="3036542340"/>
                    </a:ext>
                  </a:extLst>
                </a:gridCol>
              </a:tblGrid>
              <a:tr h="415346">
                <a:tc>
                  <a:txBody>
                    <a:bodyPr/>
                    <a:lstStyle/>
                    <a:p>
                      <a:r>
                        <a:rPr lang="nl-NL" sz="2400" dirty="0">
                          <a:solidFill>
                            <a:schemeClr val="bg1"/>
                          </a:solidFill>
                          <a:latin typeface="+mn-lt"/>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bg1"/>
                          </a:solidFill>
                          <a:latin typeface="+mn-lt"/>
                        </a:rPr>
                        <a:t>Zicht op directe veiligheid</a:t>
                      </a:r>
                    </a:p>
                  </a:txBody>
                  <a:tcPr/>
                </a:tc>
                <a:extLst>
                  <a:ext uri="{0D108BD9-81ED-4DB2-BD59-A6C34878D82A}">
                    <a16:rowId xmlns:a16="http://schemas.microsoft.com/office/drawing/2014/main" val="2757758279"/>
                  </a:ext>
                </a:extLst>
              </a:tr>
              <a:tr h="402365">
                <a:tc>
                  <a:txBody>
                    <a:bodyPr/>
                    <a:lstStyle/>
                    <a:p>
                      <a:r>
                        <a:rPr lang="nl-NL" sz="2400" dirty="0">
                          <a:solidFill>
                            <a:schemeClr val="accent1">
                              <a:lumMod val="75000"/>
                            </a:schemeClr>
                          </a:solidFill>
                          <a:latin typeface="+mn-lt"/>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Vaardigheden en bevoegdheden van </a:t>
                      </a:r>
                      <a:r>
                        <a:rPr lang="nl-NL" sz="2400" u="sng" dirty="0">
                          <a:solidFill>
                            <a:schemeClr val="accent1">
                              <a:lumMod val="75000"/>
                            </a:schemeClr>
                          </a:solidFill>
                          <a:latin typeface="+mn-lt"/>
                        </a:rPr>
                        <a:t>alle</a:t>
                      </a:r>
                      <a:r>
                        <a:rPr lang="nl-NL" sz="2400" dirty="0">
                          <a:solidFill>
                            <a:schemeClr val="accent1">
                              <a:lumMod val="75000"/>
                            </a:schemeClr>
                          </a:solidFill>
                          <a:latin typeface="+mn-lt"/>
                        </a:rPr>
                        <a:t> professionals in lokale teams</a:t>
                      </a:r>
                    </a:p>
                  </a:txBody>
                  <a:tcPr/>
                </a:tc>
                <a:extLst>
                  <a:ext uri="{0D108BD9-81ED-4DB2-BD59-A6C34878D82A}">
                    <a16:rowId xmlns:a16="http://schemas.microsoft.com/office/drawing/2014/main" val="1507529107"/>
                  </a:ext>
                </a:extLst>
              </a:tr>
              <a:tr h="687915">
                <a:tc>
                  <a:txBody>
                    <a:bodyPr/>
                    <a:lstStyle/>
                    <a:p>
                      <a:r>
                        <a:rPr lang="nl-NL" sz="2400" dirty="0">
                          <a:solidFill>
                            <a:schemeClr val="accent1">
                              <a:lumMod val="75000"/>
                            </a:schemeClr>
                          </a:solidFill>
                          <a:latin typeface="+mn-lt"/>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Basiskennis van professionals die werken met gezinnen/huishoudens waar zorgen zijn over onveiligheid</a:t>
                      </a:r>
                    </a:p>
                  </a:txBody>
                  <a:tcPr/>
                </a:tc>
                <a:extLst>
                  <a:ext uri="{0D108BD9-81ED-4DB2-BD59-A6C34878D82A}">
                    <a16:rowId xmlns:a16="http://schemas.microsoft.com/office/drawing/2014/main" val="1510060373"/>
                  </a:ext>
                </a:extLst>
              </a:tr>
              <a:tr h="700896">
                <a:tc>
                  <a:txBody>
                    <a:bodyPr/>
                    <a:lstStyle/>
                    <a:p>
                      <a:r>
                        <a:rPr lang="nl-NL" sz="2400" dirty="0">
                          <a:solidFill>
                            <a:schemeClr val="accent1">
                              <a:lumMod val="75000"/>
                            </a:schemeClr>
                          </a:solidFill>
                          <a:latin typeface="+mn-lt"/>
                        </a:rPr>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Vaardigheden van professionals die werken met gezinnen/huishoudens waar zorgen zijn over onveiligheid</a:t>
                      </a:r>
                    </a:p>
                  </a:txBody>
                  <a:tcPr/>
                </a:tc>
                <a:extLst>
                  <a:ext uri="{0D108BD9-81ED-4DB2-BD59-A6C34878D82A}">
                    <a16:rowId xmlns:a16="http://schemas.microsoft.com/office/drawing/2014/main" val="3194505829"/>
                  </a:ext>
                </a:extLst>
              </a:tr>
              <a:tr h="564984">
                <a:tc>
                  <a:txBody>
                    <a:bodyPr/>
                    <a:lstStyle/>
                    <a:p>
                      <a:r>
                        <a:rPr lang="nl-NL" sz="2400" dirty="0">
                          <a:solidFill>
                            <a:schemeClr val="accent1">
                              <a:lumMod val="75000"/>
                            </a:schemeClr>
                          </a:solidFill>
                          <a:latin typeface="+mn-lt"/>
                        </a:rPr>
                        <a:t>11/12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chemeClr val="accent1">
                              <a:lumMod val="75000"/>
                            </a:schemeClr>
                          </a:solidFill>
                          <a:latin typeface="+mn-lt"/>
                        </a:rPr>
                        <a:t>Samenwerkingsafspraken tussen lokale teams, Veilig Thuis, GI en de </a:t>
                      </a:r>
                      <a:r>
                        <a:rPr lang="nl-NL" sz="2400" dirty="0" err="1">
                          <a:solidFill>
                            <a:schemeClr val="accent1">
                              <a:lumMod val="75000"/>
                            </a:schemeClr>
                          </a:solidFill>
                          <a:latin typeface="+mn-lt"/>
                        </a:rPr>
                        <a:t>RvdK</a:t>
                      </a:r>
                      <a:endParaRPr lang="nl-NL" sz="2400" dirty="0">
                        <a:solidFill>
                          <a:schemeClr val="accent1">
                            <a:lumMod val="75000"/>
                          </a:schemeClr>
                        </a:solidFill>
                        <a:latin typeface="+mn-lt"/>
                      </a:endParaRPr>
                    </a:p>
                  </a:txBody>
                  <a:tcPr/>
                </a:tc>
                <a:extLst>
                  <a:ext uri="{0D108BD9-81ED-4DB2-BD59-A6C34878D82A}">
                    <a16:rowId xmlns:a16="http://schemas.microsoft.com/office/drawing/2014/main" val="2936967027"/>
                  </a:ext>
                </a:extLst>
              </a:tr>
            </a:tbl>
          </a:graphicData>
        </a:graphic>
      </p:graphicFrame>
    </p:spTree>
    <p:extLst>
      <p:ext uri="{BB962C8B-B14F-4D97-AF65-F5344CB8AC3E}">
        <p14:creationId xmlns:p14="http://schemas.microsoft.com/office/powerpoint/2010/main" val="887030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29028"/>
            <a:ext cx="6400800" cy="6858000"/>
          </a:xfrm>
          <a:prstGeom prst="rect">
            <a:avLst/>
          </a:prstGeom>
          <a:solidFill>
            <a:srgbClr val="3C7FCF"/>
          </a:solidFill>
          <a:ln>
            <a:solidFill>
              <a:srgbClr val="007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Google Shape;240;p1"/>
          <p:cNvPicPr preferRelativeResize="0"/>
          <p:nvPr/>
        </p:nvPicPr>
        <p:blipFill rotWithShape="1">
          <a:blip r:embed="rId2">
            <a:alphaModFix/>
          </a:blip>
          <a:srcRect t="32157" r="4753" b="6681"/>
          <a:stretch/>
        </p:blipFill>
        <p:spPr>
          <a:xfrm>
            <a:off x="6191470" y="7257"/>
            <a:ext cx="522283" cy="6879771"/>
          </a:xfrm>
          <a:prstGeom prst="rect">
            <a:avLst/>
          </a:prstGeom>
          <a:noFill/>
          <a:ln>
            <a:noFill/>
          </a:ln>
        </p:spPr>
      </p:pic>
      <p:sp>
        <p:nvSpPr>
          <p:cNvPr id="9" name="Tekstvak 8"/>
          <p:cNvSpPr txBox="1"/>
          <p:nvPr/>
        </p:nvSpPr>
        <p:spPr>
          <a:xfrm>
            <a:off x="1468582" y="1927801"/>
            <a:ext cx="3808866" cy="5262979"/>
          </a:xfrm>
          <a:prstGeom prst="rect">
            <a:avLst/>
          </a:prstGeom>
          <a:noFill/>
        </p:spPr>
        <p:txBody>
          <a:bodyPr wrap="square" rtlCol="0">
            <a:spAutoFit/>
          </a:bodyPr>
          <a:lstStyle/>
          <a:p>
            <a:r>
              <a:rPr lang="nl-NL" sz="4000" b="1" dirty="0">
                <a:solidFill>
                  <a:schemeClr val="bg1"/>
                </a:solidFill>
              </a:rPr>
              <a:t>Samenhang:</a:t>
            </a:r>
          </a:p>
          <a:p>
            <a:r>
              <a:rPr lang="nl-NL" sz="4000" b="1" dirty="0">
                <a:solidFill>
                  <a:schemeClr val="bg1"/>
                </a:solidFill>
              </a:rPr>
              <a:t>Hoe kom je tot gedeeld beeld en commitment?</a:t>
            </a: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p:txBody>
      </p:sp>
      <p:sp>
        <p:nvSpPr>
          <p:cNvPr id="3" name="Tekstvak 2">
            <a:extLst>
              <a:ext uri="{FF2B5EF4-FFF2-40B4-BE49-F238E27FC236}">
                <a16:creationId xmlns:a16="http://schemas.microsoft.com/office/drawing/2014/main" id="{07F994A4-79D7-8CF6-EE11-2E668296F391}"/>
              </a:ext>
            </a:extLst>
          </p:cNvPr>
          <p:cNvSpPr txBox="1"/>
          <p:nvPr/>
        </p:nvSpPr>
        <p:spPr>
          <a:xfrm>
            <a:off x="6713753" y="550868"/>
            <a:ext cx="5146943" cy="7796109"/>
          </a:xfrm>
          <a:prstGeom prst="rect">
            <a:avLst/>
          </a:prstGeom>
          <a:noFill/>
        </p:spPr>
        <p:txBody>
          <a:bodyPr wrap="square">
            <a:spAutoFit/>
          </a:bodyPr>
          <a:lstStyle/>
          <a:p>
            <a:pPr marL="342900" indent="-342900">
              <a:lnSpc>
                <a:spcPct val="110000"/>
              </a:lnSpc>
              <a:buFont typeface="Arial" panose="020B0604020202020204" pitchFamily="34" charset="0"/>
              <a:buChar char="•"/>
            </a:pPr>
            <a:r>
              <a:rPr lang="nl-NL" sz="2400" dirty="0">
                <a:solidFill>
                  <a:schemeClr val="accent1">
                    <a:lumMod val="75000"/>
                  </a:schemeClr>
                </a:solidFill>
              </a:rPr>
              <a:t>Bepaal </a:t>
            </a:r>
            <a:r>
              <a:rPr lang="nl-NL" sz="2400" b="1" dirty="0">
                <a:solidFill>
                  <a:schemeClr val="accent1">
                    <a:lumMod val="75000"/>
                  </a:schemeClr>
                </a:solidFill>
              </a:rPr>
              <a:t>gemeenschappelijke  elementen</a:t>
            </a:r>
            <a:r>
              <a:rPr lang="nl-NL" sz="2400" dirty="0">
                <a:solidFill>
                  <a:schemeClr val="accent1">
                    <a:lumMod val="75000"/>
                  </a:schemeClr>
                </a:solidFill>
              </a:rPr>
              <a:t> van stevige lokale teams die in alle documenten terugkomen</a:t>
            </a:r>
          </a:p>
          <a:p>
            <a:pPr marL="342900" indent="-342900">
              <a:lnSpc>
                <a:spcPct val="110000"/>
              </a:lnSpc>
              <a:buFont typeface="Arial" panose="020B0604020202020204" pitchFamily="34" charset="0"/>
              <a:buChar char="•"/>
            </a:pPr>
            <a:r>
              <a:rPr lang="nl-NL" sz="2400" dirty="0">
                <a:solidFill>
                  <a:schemeClr val="accent1">
                    <a:lumMod val="75000"/>
                  </a:schemeClr>
                </a:solidFill>
                <a:latin typeface="+mn-lt"/>
              </a:rPr>
              <a:t>Zet de </a:t>
            </a:r>
            <a:r>
              <a:rPr lang="nl-NL" sz="2400" b="1" dirty="0">
                <a:solidFill>
                  <a:schemeClr val="accent1">
                    <a:lumMod val="75000"/>
                  </a:schemeClr>
                </a:solidFill>
                <a:latin typeface="+mn-lt"/>
              </a:rPr>
              <a:t>visie</a:t>
            </a:r>
            <a:r>
              <a:rPr lang="nl-NL" sz="2400" dirty="0">
                <a:solidFill>
                  <a:schemeClr val="accent1">
                    <a:lumMod val="75000"/>
                  </a:schemeClr>
                </a:solidFill>
                <a:latin typeface="+mn-lt"/>
              </a:rPr>
              <a:t> Gefaseerd samenwerken voor veiligheid in!</a:t>
            </a:r>
          </a:p>
          <a:p>
            <a:pPr marL="285750" indent="-285750">
              <a:lnSpc>
                <a:spcPct val="110000"/>
              </a:lnSpc>
              <a:buFont typeface="Arial" panose="020B0604020202020204" pitchFamily="34" charset="0"/>
              <a:buChar char="•"/>
            </a:pPr>
            <a:r>
              <a:rPr lang="nl-NL" sz="2400" b="1" dirty="0" err="1">
                <a:solidFill>
                  <a:schemeClr val="accent1">
                    <a:lumMod val="75000"/>
                  </a:schemeClr>
                </a:solidFill>
              </a:rPr>
              <a:t>Regiospecifiek</a:t>
            </a:r>
            <a:r>
              <a:rPr lang="nl-NL" sz="2400" dirty="0">
                <a:solidFill>
                  <a:schemeClr val="accent1">
                    <a:lumMod val="75000"/>
                  </a:schemeClr>
                </a:solidFill>
              </a:rPr>
              <a:t>: wat zijn </a:t>
            </a:r>
            <a:r>
              <a:rPr lang="nl-NL" sz="2400" b="1" dirty="0">
                <a:solidFill>
                  <a:schemeClr val="accent1">
                    <a:lumMod val="75000"/>
                  </a:schemeClr>
                </a:solidFill>
              </a:rPr>
              <a:t>geleerde lessen en succesvolle methoden </a:t>
            </a:r>
            <a:r>
              <a:rPr lang="nl-NL" sz="2400" dirty="0">
                <a:solidFill>
                  <a:schemeClr val="accent1">
                    <a:lumMod val="75000"/>
                  </a:schemeClr>
                </a:solidFill>
              </a:rPr>
              <a:t>uit de eigen regionale of lokale praktijk?</a:t>
            </a:r>
          </a:p>
          <a:p>
            <a:pPr marL="285750" indent="-285750">
              <a:lnSpc>
                <a:spcPct val="110000"/>
              </a:lnSpc>
              <a:buFont typeface="Arial" panose="020B0604020202020204" pitchFamily="34" charset="0"/>
              <a:buChar char="•"/>
            </a:pPr>
            <a:r>
              <a:rPr lang="nl-NL" sz="2400" dirty="0">
                <a:solidFill>
                  <a:schemeClr val="accent1">
                    <a:lumMod val="75000"/>
                  </a:schemeClr>
                </a:solidFill>
              </a:rPr>
              <a:t>Versterk de praktijk met </a:t>
            </a:r>
            <a:r>
              <a:rPr lang="nl-NL" sz="2400" b="1" dirty="0">
                <a:solidFill>
                  <a:schemeClr val="accent1">
                    <a:lumMod val="75000"/>
                  </a:schemeClr>
                </a:solidFill>
              </a:rPr>
              <a:t>wetenschappelijke onderbouwing</a:t>
            </a:r>
          </a:p>
          <a:p>
            <a:pPr marL="285750" indent="-285750">
              <a:lnSpc>
                <a:spcPct val="110000"/>
              </a:lnSpc>
              <a:buFont typeface="Arial" panose="020B0604020202020204" pitchFamily="34" charset="0"/>
              <a:buChar char="•"/>
            </a:pPr>
            <a:r>
              <a:rPr lang="nl-NL" sz="2400" b="1" dirty="0">
                <a:solidFill>
                  <a:schemeClr val="accent1">
                    <a:lumMod val="75000"/>
                  </a:schemeClr>
                </a:solidFill>
              </a:rPr>
              <a:t>Benut de leidraad </a:t>
            </a:r>
            <a:r>
              <a:rPr lang="nl-NL" sz="2400" dirty="0">
                <a:solidFill>
                  <a:schemeClr val="accent1">
                    <a:lumMod val="75000"/>
                  </a:schemeClr>
                </a:solidFill>
              </a:rPr>
              <a:t>Werken aan veiligheid om tot een gedeeld beeld en commitment te komen</a:t>
            </a:r>
          </a:p>
          <a:p>
            <a:pPr marL="285750" indent="-285750">
              <a:lnSpc>
                <a:spcPct val="110000"/>
              </a:lnSpc>
              <a:buFont typeface="Arial" panose="020B0604020202020204" pitchFamily="34" charset="0"/>
              <a:buChar char="•"/>
            </a:pPr>
            <a:endParaRPr lang="nl-NL" dirty="0">
              <a:solidFill>
                <a:schemeClr val="accent1">
                  <a:lumMod val="75000"/>
                </a:schemeClr>
              </a:solidFill>
            </a:endParaRPr>
          </a:p>
          <a:p>
            <a:pPr marL="285750" indent="-285750">
              <a:lnSpc>
                <a:spcPct val="110000"/>
              </a:lnSpc>
              <a:buFont typeface="Arial" panose="020B0604020202020204" pitchFamily="34" charset="0"/>
              <a:buChar char="•"/>
            </a:pPr>
            <a:endParaRPr lang="nl-NL" sz="1800" dirty="0">
              <a:solidFill>
                <a:schemeClr val="accent1">
                  <a:lumMod val="75000"/>
                </a:schemeClr>
              </a:solidFill>
              <a:latin typeface="+mn-lt"/>
            </a:endParaRPr>
          </a:p>
          <a:p>
            <a:pPr marL="285750" indent="-285750">
              <a:lnSpc>
                <a:spcPct val="110000"/>
              </a:lnSpc>
              <a:buFont typeface="Arial" panose="020B0604020202020204" pitchFamily="34" charset="0"/>
              <a:buChar char="•"/>
            </a:pPr>
            <a:endParaRPr lang="nl-NL" dirty="0">
              <a:solidFill>
                <a:schemeClr val="accent1">
                  <a:lumMod val="75000"/>
                </a:schemeClr>
              </a:solidFill>
            </a:endParaRPr>
          </a:p>
          <a:p>
            <a:pPr marL="285750" indent="-285750">
              <a:lnSpc>
                <a:spcPct val="110000"/>
              </a:lnSpc>
              <a:buFont typeface="Arial" panose="020B0604020202020204" pitchFamily="34" charset="0"/>
              <a:buChar char="•"/>
            </a:pPr>
            <a:endParaRPr lang="nl-NL" sz="1800" dirty="0">
              <a:solidFill>
                <a:schemeClr val="accent1">
                  <a:lumMod val="75000"/>
                </a:schemeClr>
              </a:solidFill>
              <a:latin typeface="+mn-lt"/>
            </a:endParaRPr>
          </a:p>
          <a:p>
            <a:pPr marL="285750" indent="-285750">
              <a:lnSpc>
                <a:spcPct val="110000"/>
              </a:lnSpc>
              <a:buFont typeface="Arial" panose="020B0604020202020204" pitchFamily="34" charset="0"/>
              <a:buChar char="•"/>
            </a:pPr>
            <a:endParaRPr lang="nl-NL" dirty="0">
              <a:solidFill>
                <a:schemeClr val="accent1">
                  <a:lumMod val="75000"/>
                </a:schemeClr>
              </a:solidFill>
            </a:endParaRPr>
          </a:p>
          <a:p>
            <a:pPr marL="285750" indent="-285750">
              <a:lnSpc>
                <a:spcPct val="110000"/>
              </a:lnSpc>
              <a:buFont typeface="Arial" panose="020B0604020202020204" pitchFamily="34" charset="0"/>
              <a:buChar char="•"/>
            </a:pPr>
            <a:endParaRPr lang="nl-NL" sz="1800" dirty="0">
              <a:solidFill>
                <a:schemeClr val="accent1">
                  <a:lumMod val="75000"/>
                </a:schemeClr>
              </a:solidFill>
              <a:latin typeface="+mn-lt"/>
            </a:endParaRPr>
          </a:p>
          <a:p>
            <a:pPr marL="285750" indent="-285750">
              <a:lnSpc>
                <a:spcPct val="110000"/>
              </a:lnSpc>
              <a:buFont typeface="Arial" panose="020B0604020202020204" pitchFamily="34" charset="0"/>
              <a:buChar char="•"/>
            </a:pPr>
            <a:endParaRPr lang="nl-NL" dirty="0">
              <a:solidFill>
                <a:schemeClr val="accent1">
                  <a:lumMod val="75000"/>
                </a:schemeClr>
              </a:solidFill>
            </a:endParaRPr>
          </a:p>
          <a:p>
            <a:pPr marL="285750" indent="-285750">
              <a:lnSpc>
                <a:spcPct val="110000"/>
              </a:lnSpc>
              <a:buFont typeface="Arial" panose="020B0604020202020204" pitchFamily="34" charset="0"/>
              <a:buChar char="•"/>
            </a:pPr>
            <a:endParaRPr lang="nl-NL" sz="1800" dirty="0">
              <a:solidFill>
                <a:schemeClr val="accent1">
                  <a:lumMod val="75000"/>
                </a:schemeClr>
              </a:solidFill>
              <a:latin typeface="+mn-lt"/>
            </a:endParaRPr>
          </a:p>
        </p:txBody>
      </p:sp>
    </p:spTree>
    <p:extLst>
      <p:ext uri="{BB962C8B-B14F-4D97-AF65-F5344CB8AC3E}">
        <p14:creationId xmlns:p14="http://schemas.microsoft.com/office/powerpoint/2010/main" val="328871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82100"/>
            <a:ext cx="12192000" cy="1563136"/>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235959"/>
            <a:ext cx="12192000" cy="171699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nl-NL" sz="4000" b="1" dirty="0">
              <a:solidFill>
                <a:srgbClr val="007BC7"/>
              </a:solidFill>
              <a:latin typeface="RijksoverheidSansHeading" panose="020B0503040202060203"/>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a:solidFill>
                  <a:schemeClr val="accent1">
                    <a:lumMod val="75000"/>
                  </a:schemeClr>
                </a:solidFill>
                <a:latin typeface="Calibri" panose="020F0502020204030204" pitchFamily="34" charset="0"/>
                <a:cs typeface="Calibri" panose="020F0502020204030204" pitchFamily="34" charset="0"/>
              </a:rPr>
              <a:t>Elementen van stevige lokale teams </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a:solidFill>
                  <a:schemeClr val="accent1">
                    <a:lumMod val="75000"/>
                  </a:schemeClr>
                </a:solidFill>
                <a:latin typeface="Calibri" panose="020F0502020204030204" pitchFamily="34" charset="0"/>
                <a:cs typeface="Calibri" panose="020F0502020204030204" pitchFamily="34" charset="0"/>
              </a:rPr>
              <a:t>die in alle documenten terugkomen</a:t>
            </a:r>
            <a:endParaRPr kumimoji="0" lang="en-US" sz="4400" b="1" i="0" u="none" strike="noStrike" kern="1200" cap="none" spc="0" normalizeH="0" baseline="0" noProof="0" dirty="0">
              <a:ln>
                <a:noFill/>
              </a:ln>
              <a:solidFill>
                <a:schemeClr val="accent1">
                  <a:lumMod val="75000"/>
                </a:schemeClr>
              </a:solidFill>
              <a:effectLst/>
              <a:uLnTx/>
              <a:uFillTx/>
              <a:latin typeface="Calibri" panose="020F0502020204030204" pitchFamily="34" charset="0"/>
              <a:cs typeface="Calibri" panose="020F0502020204030204" pitchFamily="34" charset="0"/>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4942704"/>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1285461" y="2001079"/>
            <a:ext cx="9886122" cy="5197802"/>
          </a:xfrm>
        </p:spPr>
        <p:txBody>
          <a:bodyPr>
            <a:noAutofit/>
          </a:bodyPr>
          <a:lstStyle/>
          <a:p>
            <a:r>
              <a:rPr lang="nl-NL" sz="2400" dirty="0">
                <a:solidFill>
                  <a:schemeClr val="accent1">
                    <a:lumMod val="75000"/>
                  </a:schemeClr>
                </a:solidFill>
              </a:rPr>
              <a:t>De aanpak </a:t>
            </a:r>
            <a:r>
              <a:rPr lang="nl-NL" sz="2400" dirty="0">
                <a:solidFill>
                  <a:schemeClr val="accent1">
                    <a:lumMod val="75000"/>
                  </a:schemeClr>
                </a:solidFill>
                <a:effectLst/>
                <a:ea typeface="Aptos" panose="020B0004020202020204" pitchFamily="34" charset="0"/>
                <a:cs typeface="Times New Roman" panose="02020603050405020304" pitchFamily="18" charset="0"/>
              </a:rPr>
              <a:t>van </a:t>
            </a:r>
            <a:r>
              <a:rPr lang="nl-NL" sz="2400" kern="0" dirty="0">
                <a:solidFill>
                  <a:schemeClr val="accent1">
                    <a:lumMod val="75000"/>
                  </a:schemeClr>
                </a:solidFill>
                <a:effectLst/>
                <a:ea typeface="Aptos" panose="020B0004020202020204" pitchFamily="34" charset="0"/>
                <a:cs typeface="Helvetica Neue" panose="02000503000000020004" pitchFamily="2" charset="0"/>
              </a:rPr>
              <a:t>onveiligheid in afhankelijkheidsrelaties en ontwikkelingsbedreiging van minderjarigen</a:t>
            </a:r>
            <a:r>
              <a:rPr lang="nl-NL" sz="2400" dirty="0">
                <a:solidFill>
                  <a:schemeClr val="accent1">
                    <a:lumMod val="75000"/>
                  </a:schemeClr>
                </a:solidFill>
                <a:effectLst/>
              </a:rPr>
              <a:t> is een </a:t>
            </a:r>
            <a:r>
              <a:rPr lang="nl-NL" sz="2400" b="1" dirty="0">
                <a:solidFill>
                  <a:schemeClr val="accent1">
                    <a:lumMod val="75000"/>
                  </a:schemeClr>
                </a:solidFill>
                <a:effectLst/>
              </a:rPr>
              <a:t>wettelijke verplichting</a:t>
            </a:r>
            <a:r>
              <a:rPr lang="nl-NL" sz="2400" dirty="0">
                <a:solidFill>
                  <a:schemeClr val="accent1">
                    <a:lumMod val="75000"/>
                  </a:schemeClr>
                </a:solidFill>
                <a:effectLst/>
              </a:rPr>
              <a:t> en </a:t>
            </a:r>
            <a:r>
              <a:rPr lang="nl-NL" sz="2400" b="1" dirty="0">
                <a:solidFill>
                  <a:schemeClr val="accent1">
                    <a:lumMod val="75000"/>
                  </a:schemeClr>
                </a:solidFill>
                <a:effectLst/>
              </a:rPr>
              <a:t>niet</a:t>
            </a:r>
            <a:r>
              <a:rPr lang="nl-NL" sz="2400" dirty="0">
                <a:solidFill>
                  <a:schemeClr val="accent1">
                    <a:lumMod val="75000"/>
                  </a:schemeClr>
                </a:solidFill>
                <a:effectLst/>
              </a:rPr>
              <a:t> vrijblijvend</a:t>
            </a:r>
          </a:p>
          <a:p>
            <a:r>
              <a:rPr lang="nl-NL" sz="2400" dirty="0">
                <a:solidFill>
                  <a:schemeClr val="accent1">
                    <a:lumMod val="75000"/>
                  </a:schemeClr>
                </a:solidFill>
              </a:rPr>
              <a:t>Het </a:t>
            </a:r>
            <a:r>
              <a:rPr lang="nl-NL" sz="2400" b="1" dirty="0">
                <a:solidFill>
                  <a:schemeClr val="accent1">
                    <a:lumMod val="75000"/>
                  </a:schemeClr>
                </a:solidFill>
              </a:rPr>
              <a:t>gezin/huishouden staat centraal</a:t>
            </a:r>
          </a:p>
          <a:p>
            <a:r>
              <a:rPr lang="nl-NL" sz="2400" dirty="0">
                <a:solidFill>
                  <a:schemeClr val="accent1">
                    <a:lumMod val="75000"/>
                  </a:schemeClr>
                </a:solidFill>
              </a:rPr>
              <a:t>Het </a:t>
            </a:r>
            <a:r>
              <a:rPr lang="nl-NL" sz="2400" b="1" dirty="0">
                <a:solidFill>
                  <a:schemeClr val="accent1">
                    <a:lumMod val="75000"/>
                  </a:schemeClr>
                </a:solidFill>
              </a:rPr>
              <a:t>lokale team </a:t>
            </a:r>
            <a:r>
              <a:rPr lang="nl-NL" sz="2400" dirty="0">
                <a:solidFill>
                  <a:schemeClr val="accent1">
                    <a:lumMod val="75000"/>
                  </a:schemeClr>
                </a:solidFill>
              </a:rPr>
              <a:t>blijft betrokken en biedt zelf hulp met een </a:t>
            </a:r>
            <a:r>
              <a:rPr lang="nl-NL" sz="2400" b="1" dirty="0">
                <a:solidFill>
                  <a:schemeClr val="accent1">
                    <a:lumMod val="75000"/>
                  </a:schemeClr>
                </a:solidFill>
              </a:rPr>
              <a:t>vaste contactpersoon</a:t>
            </a:r>
          </a:p>
          <a:p>
            <a:r>
              <a:rPr lang="nl-NL" sz="2400" dirty="0">
                <a:solidFill>
                  <a:schemeClr val="accent1">
                    <a:lumMod val="75000"/>
                  </a:schemeClr>
                </a:solidFill>
              </a:rPr>
              <a:t>Werken vanuit een </a:t>
            </a:r>
            <a:r>
              <a:rPr lang="nl-NL" sz="2400" b="1" dirty="0">
                <a:solidFill>
                  <a:schemeClr val="accent1">
                    <a:lumMod val="75000"/>
                  </a:schemeClr>
                </a:solidFill>
              </a:rPr>
              <a:t>gedeelde visie </a:t>
            </a:r>
            <a:r>
              <a:rPr lang="nl-NL" sz="2400" dirty="0">
                <a:solidFill>
                  <a:schemeClr val="accent1">
                    <a:lumMod val="75000"/>
                  </a:schemeClr>
                </a:solidFill>
              </a:rPr>
              <a:t>(gefaseerd samenwerken voor veiligheid)</a:t>
            </a:r>
            <a:endParaRPr lang="nl-NL" sz="2400" dirty="0">
              <a:solidFill>
                <a:schemeClr val="accent1">
                  <a:lumMod val="75000"/>
                </a:schemeClr>
              </a:solidFill>
              <a:effectLst/>
            </a:endParaRPr>
          </a:p>
          <a:p>
            <a:r>
              <a:rPr lang="nl-NL" sz="2400" dirty="0">
                <a:solidFill>
                  <a:schemeClr val="accent1">
                    <a:lumMod val="75000"/>
                  </a:schemeClr>
                </a:solidFill>
                <a:effectLst/>
              </a:rPr>
              <a:t>Werken op basis van een </a:t>
            </a:r>
            <a:r>
              <a:rPr lang="nl-NL" sz="2400" b="1" dirty="0">
                <a:solidFill>
                  <a:schemeClr val="accent1">
                    <a:lumMod val="75000"/>
                  </a:schemeClr>
                </a:solidFill>
                <a:effectLst/>
              </a:rPr>
              <a:t>goede analyse </a:t>
            </a:r>
          </a:p>
          <a:p>
            <a:r>
              <a:rPr lang="nl-NL" sz="2400" dirty="0">
                <a:solidFill>
                  <a:schemeClr val="accent1">
                    <a:lumMod val="75000"/>
                  </a:schemeClr>
                </a:solidFill>
                <a:effectLst/>
              </a:rPr>
              <a:t>Het </a:t>
            </a:r>
            <a:r>
              <a:rPr lang="nl-NL" sz="2400" b="1" dirty="0">
                <a:solidFill>
                  <a:schemeClr val="accent1">
                    <a:lumMod val="75000"/>
                  </a:schemeClr>
                </a:solidFill>
                <a:effectLst/>
              </a:rPr>
              <a:t>informele netwerk </a:t>
            </a:r>
            <a:r>
              <a:rPr lang="nl-NL" sz="2400" dirty="0">
                <a:solidFill>
                  <a:schemeClr val="accent1">
                    <a:lumMod val="75000"/>
                  </a:schemeClr>
                </a:solidFill>
                <a:effectLst/>
              </a:rPr>
              <a:t>= essentieel</a:t>
            </a:r>
          </a:p>
        </p:txBody>
      </p:sp>
    </p:spTree>
    <p:extLst>
      <p:ext uri="{BB962C8B-B14F-4D97-AF65-F5344CB8AC3E}">
        <p14:creationId xmlns:p14="http://schemas.microsoft.com/office/powerpoint/2010/main" val="3034148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1"/>
            <a:ext cx="12192000" cy="1700162"/>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214794"/>
            <a:ext cx="12192000" cy="171699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nl-NL" sz="4400" b="1" dirty="0">
              <a:solidFill>
                <a:srgbClr val="007BC7"/>
              </a:solidFill>
              <a:latin typeface="+mn-lt"/>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a:solidFill>
                  <a:schemeClr val="accent1">
                    <a:lumMod val="75000"/>
                  </a:schemeClr>
                </a:solidFill>
                <a:latin typeface="+mn-lt"/>
              </a:rPr>
              <a:t>Elementen van stevige lokale teams </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a:solidFill>
                  <a:schemeClr val="accent1">
                    <a:lumMod val="75000"/>
                  </a:schemeClr>
                </a:solidFill>
                <a:latin typeface="+mn-lt"/>
              </a:rPr>
              <a:t>die in alle documenten terugkomen</a:t>
            </a:r>
            <a:endParaRPr kumimoji="0" lang="en-US" sz="4400" b="1" i="0" u="none" strike="noStrike" kern="1200" cap="none" spc="0" normalizeH="0" baseline="0" noProof="0" dirty="0">
              <a:ln>
                <a:noFill/>
              </a:ln>
              <a:solidFill>
                <a:schemeClr val="accent1">
                  <a:lumMod val="75000"/>
                </a:schemeClr>
              </a:solidFill>
              <a:effectLst/>
              <a:uLnTx/>
              <a:uFillTx/>
              <a:latin typeface="+mn-lt"/>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34644" y="-4851277"/>
            <a:ext cx="522714"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1245705" y="2032642"/>
            <a:ext cx="9276520" cy="4825358"/>
          </a:xfrm>
        </p:spPr>
        <p:txBody>
          <a:bodyPr>
            <a:noAutofit/>
          </a:bodyPr>
          <a:lstStyle/>
          <a:p>
            <a:r>
              <a:rPr lang="nl-NL" sz="2400" b="1" dirty="0">
                <a:solidFill>
                  <a:schemeClr val="accent1">
                    <a:lumMod val="75000"/>
                  </a:schemeClr>
                </a:solidFill>
              </a:rPr>
              <a:t>Systeemgerichte aanpak </a:t>
            </a:r>
            <a:r>
              <a:rPr lang="nl-NL" sz="2400" dirty="0">
                <a:solidFill>
                  <a:schemeClr val="accent1">
                    <a:lumMod val="75000"/>
                  </a:schemeClr>
                </a:solidFill>
              </a:rPr>
              <a:t>voor het hele gezin/huishouden (-9 maanden – 100 jaar)</a:t>
            </a:r>
          </a:p>
          <a:p>
            <a:r>
              <a:rPr lang="nl-NL" sz="2400" b="1" dirty="0" err="1">
                <a:solidFill>
                  <a:schemeClr val="accent1">
                    <a:lumMod val="75000"/>
                  </a:schemeClr>
                </a:solidFill>
                <a:effectLst/>
              </a:rPr>
              <a:t>Outreachend</a:t>
            </a:r>
            <a:r>
              <a:rPr lang="nl-NL" sz="2400" dirty="0">
                <a:solidFill>
                  <a:schemeClr val="accent1">
                    <a:lumMod val="75000"/>
                  </a:schemeClr>
                </a:solidFill>
                <a:effectLst/>
              </a:rPr>
              <a:t>, eropaf!</a:t>
            </a:r>
          </a:p>
          <a:p>
            <a:r>
              <a:rPr lang="nl-NL" sz="2400" b="1" dirty="0">
                <a:solidFill>
                  <a:schemeClr val="accent1">
                    <a:lumMod val="75000"/>
                  </a:schemeClr>
                </a:solidFill>
              </a:rPr>
              <a:t>Niet loslaten</a:t>
            </a:r>
            <a:r>
              <a:rPr lang="nl-NL" sz="2400" dirty="0">
                <a:solidFill>
                  <a:schemeClr val="accent1">
                    <a:lumMod val="75000"/>
                  </a:schemeClr>
                </a:solidFill>
              </a:rPr>
              <a:t>, erbij blijven tot duurzaam herstel is bereikt</a:t>
            </a:r>
          </a:p>
          <a:p>
            <a:r>
              <a:rPr lang="nl-NL" sz="2400" dirty="0">
                <a:solidFill>
                  <a:schemeClr val="accent1">
                    <a:lumMod val="75000"/>
                  </a:schemeClr>
                </a:solidFill>
                <a:effectLst/>
              </a:rPr>
              <a:t>Nadruk op </a:t>
            </a:r>
            <a:r>
              <a:rPr lang="nl-NL" sz="2400" b="1" dirty="0">
                <a:solidFill>
                  <a:schemeClr val="accent1">
                    <a:lumMod val="75000"/>
                  </a:schemeClr>
                </a:solidFill>
                <a:effectLst/>
              </a:rPr>
              <a:t>vak</a:t>
            </a:r>
            <a:r>
              <a:rPr lang="nl-NL" sz="2400" b="1" dirty="0">
                <a:solidFill>
                  <a:schemeClr val="accent1">
                    <a:lumMod val="75000"/>
                  </a:schemeClr>
                </a:solidFill>
              </a:rPr>
              <a:t>manschap</a:t>
            </a:r>
            <a:r>
              <a:rPr lang="nl-NL" sz="2400" dirty="0">
                <a:solidFill>
                  <a:schemeClr val="accent1">
                    <a:lumMod val="75000"/>
                  </a:schemeClr>
                </a:solidFill>
              </a:rPr>
              <a:t> van professionals</a:t>
            </a:r>
          </a:p>
          <a:p>
            <a:r>
              <a:rPr lang="nl-NL" sz="2400" b="1" dirty="0">
                <a:solidFill>
                  <a:schemeClr val="accent1">
                    <a:lumMod val="75000"/>
                  </a:schemeClr>
                </a:solidFill>
                <a:effectLst/>
              </a:rPr>
              <a:t>Samenwerking</a:t>
            </a:r>
            <a:r>
              <a:rPr lang="nl-NL" sz="2400" dirty="0">
                <a:solidFill>
                  <a:schemeClr val="accent1">
                    <a:lumMod val="75000"/>
                  </a:schemeClr>
                </a:solidFill>
                <a:effectLst/>
              </a:rPr>
              <a:t> over domeine</a:t>
            </a:r>
            <a:r>
              <a:rPr lang="nl-NL" sz="2400" dirty="0">
                <a:solidFill>
                  <a:schemeClr val="accent1">
                    <a:lumMod val="75000"/>
                  </a:schemeClr>
                </a:solidFill>
              </a:rPr>
              <a:t>n heen</a:t>
            </a:r>
          </a:p>
          <a:p>
            <a:pPr marL="0" indent="0" algn="ctr">
              <a:buNone/>
            </a:pPr>
            <a:endParaRPr lang="nl-NL" sz="2400" b="1" dirty="0">
              <a:solidFill>
                <a:schemeClr val="accent1">
                  <a:lumMod val="75000"/>
                </a:schemeClr>
              </a:solidFill>
              <a:effectLst/>
            </a:endParaRPr>
          </a:p>
          <a:p>
            <a:pPr marL="0" indent="0" algn="ctr">
              <a:buNone/>
            </a:pPr>
            <a:r>
              <a:rPr lang="nl-NL" sz="2600" b="1" dirty="0">
                <a:solidFill>
                  <a:schemeClr val="accent1">
                    <a:lumMod val="75000"/>
                  </a:schemeClr>
                </a:solidFill>
                <a:effectLst/>
              </a:rPr>
              <a:t>Een stevig lokaal team dat op deze manie</a:t>
            </a:r>
            <a:r>
              <a:rPr lang="nl-NL" sz="2600" b="1" dirty="0">
                <a:solidFill>
                  <a:schemeClr val="accent1">
                    <a:lumMod val="75000"/>
                  </a:schemeClr>
                </a:solidFill>
              </a:rPr>
              <a:t>r is ingericht, kan aan de slag met de vele thema’s waar gemeenten zich voor gesteld zien!</a:t>
            </a:r>
            <a:endParaRPr lang="nl-NL" sz="2600" b="1" dirty="0">
              <a:solidFill>
                <a:schemeClr val="accent1">
                  <a:lumMod val="75000"/>
                </a:schemeClr>
              </a:solidFill>
              <a:effectLst/>
            </a:endParaRPr>
          </a:p>
        </p:txBody>
      </p:sp>
    </p:spTree>
    <p:extLst>
      <p:ext uri="{BB962C8B-B14F-4D97-AF65-F5344CB8AC3E}">
        <p14:creationId xmlns:p14="http://schemas.microsoft.com/office/powerpoint/2010/main" val="2019918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2235"/>
            <a:ext cx="12192000" cy="1436849"/>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26504" y="46744"/>
            <a:ext cx="12192000" cy="20392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nl-NL" sz="4000" b="1" dirty="0">
                <a:solidFill>
                  <a:schemeClr val="accent1">
                    <a:lumMod val="75000"/>
                  </a:schemeClr>
                </a:solidFill>
                <a:latin typeface="Calibri" panose="020F0502020204030204" pitchFamily="34" charset="0"/>
                <a:cs typeface="Calibri" panose="020F0502020204030204" pitchFamily="34" charset="0"/>
              </a:rPr>
              <a:t>Gedeelde visie:</a:t>
            </a:r>
          </a:p>
          <a:p>
            <a:pPr algn="ctr"/>
            <a:r>
              <a:rPr lang="nl-NL" sz="4000" b="1" dirty="0">
                <a:solidFill>
                  <a:schemeClr val="accent1">
                    <a:lumMod val="75000"/>
                  </a:schemeClr>
                </a:solidFill>
                <a:latin typeface="Calibri" panose="020F0502020204030204" pitchFamily="34" charset="0"/>
                <a:cs typeface="Calibri" panose="020F0502020204030204" pitchFamily="34" charset="0"/>
              </a:rPr>
              <a:t>Gefaseerd samenwerken voor veiligheid</a:t>
            </a:r>
            <a:endParaRPr lang="nl-NL" sz="3600" spc="-35" dirty="0">
              <a:solidFill>
                <a:schemeClr val="accent1">
                  <a:lumMod val="75000"/>
                </a:schemeClr>
              </a:solidFill>
              <a:uFill>
                <a:solidFill>
                  <a:srgbClr val="231F20"/>
                </a:solidFill>
              </a:uFill>
              <a:latin typeface="Calibri" panose="020F0502020204030204" pitchFamily="34" charset="0"/>
              <a:ea typeface="Arial Unicode MS" panose="020B0604020202020204" pitchFamily="34" charset="-128"/>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476422" y="-5045801"/>
            <a:ext cx="583675"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781050" y="46744"/>
            <a:ext cx="6096000" cy="6858000"/>
          </a:xfrm>
        </p:spPr>
        <p:txBody>
          <a:bodyPr>
            <a:normAutofit/>
          </a:bodyPr>
          <a:lstStyle/>
          <a:p>
            <a:pPr marL="285750" indent="-285750">
              <a:buFont typeface="Arial" panose="020B0604020202020204" pitchFamily="34" charset="0"/>
              <a:buChar char="•"/>
            </a:pPr>
            <a:endParaRPr lang="nl-NL" sz="2400" dirty="0">
              <a:solidFill>
                <a:srgbClr val="007BC7"/>
              </a:solidFill>
              <a:latin typeface="Calibri" panose="020F0502020204030204" pitchFamily="34" charset="0"/>
              <a:cs typeface="Calibri" panose="020F0502020204030204" pitchFamily="34" charset="0"/>
            </a:endParaRPr>
          </a:p>
          <a:p>
            <a:endParaRPr lang="nl-NL" sz="2400" dirty="0">
              <a:solidFill>
                <a:srgbClr val="007BC7"/>
              </a:solidFill>
              <a:latin typeface="Calibri" panose="020F0502020204030204" pitchFamily="34" charset="0"/>
              <a:cs typeface="Calibri" panose="020F0502020204030204" pitchFamily="34" charset="0"/>
            </a:endParaRPr>
          </a:p>
          <a:p>
            <a:endParaRPr lang="nl-NL" sz="2400" dirty="0">
              <a:solidFill>
                <a:srgbClr val="007BC7"/>
              </a:solidFill>
            </a:endParaRPr>
          </a:p>
        </p:txBody>
      </p:sp>
      <p:pic>
        <p:nvPicPr>
          <p:cNvPr id="3" name="Afbeelding 2">
            <a:extLst>
              <a:ext uri="{FF2B5EF4-FFF2-40B4-BE49-F238E27FC236}">
                <a16:creationId xmlns:a16="http://schemas.microsoft.com/office/drawing/2014/main" id="{6051B2D8-0E19-C016-87CF-E5C168F3AA8D}"/>
              </a:ext>
            </a:extLst>
          </p:cNvPr>
          <p:cNvPicPr>
            <a:picLocks noChangeAspect="1"/>
          </p:cNvPicPr>
          <p:nvPr/>
        </p:nvPicPr>
        <p:blipFill>
          <a:blip r:embed="rId4">
            <a:lum bright="70000" contrast="-70000"/>
          </a:blip>
          <a:stretch>
            <a:fillRect/>
          </a:stretch>
        </p:blipFill>
        <p:spPr>
          <a:xfrm rot="5400000">
            <a:off x="3558132" y="3244274"/>
            <a:ext cx="410965" cy="770048"/>
          </a:xfrm>
          <a:prstGeom prst="rect">
            <a:avLst/>
          </a:prstGeom>
        </p:spPr>
      </p:pic>
      <p:sp>
        <p:nvSpPr>
          <p:cNvPr id="15" name="Tekstvak 14">
            <a:extLst>
              <a:ext uri="{FF2B5EF4-FFF2-40B4-BE49-F238E27FC236}">
                <a16:creationId xmlns:a16="http://schemas.microsoft.com/office/drawing/2014/main" id="{05A21DB7-ECEA-E9FF-2C1D-3BC3F84B5BB8}"/>
              </a:ext>
            </a:extLst>
          </p:cNvPr>
          <p:cNvSpPr txBox="1"/>
          <p:nvPr/>
        </p:nvSpPr>
        <p:spPr>
          <a:xfrm>
            <a:off x="6333739" y="1643278"/>
            <a:ext cx="5286985" cy="5016758"/>
          </a:xfrm>
          <a:prstGeom prst="rect">
            <a:avLst/>
          </a:prstGeom>
          <a:noFill/>
        </p:spPr>
        <p:txBody>
          <a:bodyPr wrap="square">
            <a:spAutoFit/>
          </a:bodyPr>
          <a:lstStyle/>
          <a:p>
            <a:pPr marL="171450" indent="-171450">
              <a:buFont typeface="Arial" panose="020B0604020202020204" pitchFamily="34" charset="0"/>
              <a:buChar char="•"/>
            </a:pPr>
            <a:r>
              <a:rPr lang="nl-NL" sz="2000" dirty="0">
                <a:solidFill>
                  <a:schemeClr val="accent1">
                    <a:lumMod val="75000"/>
                  </a:schemeClr>
                </a:solidFill>
                <a:latin typeface="+mn-lt"/>
              </a:rPr>
              <a:t>Eerst werken aan de </a:t>
            </a:r>
            <a:r>
              <a:rPr lang="nl-NL" sz="2000" b="1" dirty="0">
                <a:solidFill>
                  <a:schemeClr val="accent1">
                    <a:lumMod val="75000"/>
                  </a:schemeClr>
                </a:solidFill>
                <a:latin typeface="+mn-lt"/>
              </a:rPr>
              <a:t>directe veiligheid </a:t>
            </a:r>
            <a:r>
              <a:rPr lang="nl-NL" sz="2000" dirty="0">
                <a:solidFill>
                  <a:schemeClr val="accent1">
                    <a:lumMod val="75000"/>
                  </a:schemeClr>
                </a:solidFill>
                <a:latin typeface="+mn-lt"/>
              </a:rPr>
              <a:t>met veiligheidsvoorwaarden en een </a:t>
            </a:r>
            <a:r>
              <a:rPr lang="nl-NL" sz="2000" b="1" dirty="0">
                <a:solidFill>
                  <a:schemeClr val="accent1">
                    <a:lumMod val="75000"/>
                  </a:schemeClr>
                </a:solidFill>
                <a:latin typeface="+mn-lt"/>
              </a:rPr>
              <a:t>veiligheidsplan</a:t>
            </a:r>
          </a:p>
          <a:p>
            <a:endParaRPr lang="nl-NL" sz="2000" dirty="0">
              <a:solidFill>
                <a:schemeClr val="accent1">
                  <a:lumMod val="75000"/>
                </a:schemeClr>
              </a:solidFill>
              <a:latin typeface="+mn-lt"/>
            </a:endParaRPr>
          </a:p>
          <a:p>
            <a:pPr marL="171450" indent="-171450">
              <a:buFont typeface="Arial" panose="020B0604020202020204" pitchFamily="34" charset="0"/>
              <a:buChar char="•"/>
            </a:pPr>
            <a:r>
              <a:rPr lang="nl-NL" sz="2000" dirty="0">
                <a:solidFill>
                  <a:schemeClr val="accent1">
                    <a:lumMod val="75000"/>
                  </a:schemeClr>
                </a:solidFill>
                <a:latin typeface="+mn-lt"/>
              </a:rPr>
              <a:t>Dan </a:t>
            </a:r>
            <a:r>
              <a:rPr lang="nl-NL" sz="2000" b="1" dirty="0">
                <a:solidFill>
                  <a:schemeClr val="accent1">
                    <a:lumMod val="75000"/>
                  </a:schemeClr>
                </a:solidFill>
                <a:latin typeface="+mn-lt"/>
              </a:rPr>
              <a:t>risico gestuurde zorg </a:t>
            </a:r>
            <a:r>
              <a:rPr lang="nl-NL" sz="2000" dirty="0">
                <a:solidFill>
                  <a:schemeClr val="accent1">
                    <a:lumMod val="75000"/>
                  </a:schemeClr>
                </a:solidFill>
                <a:latin typeface="+mn-lt"/>
              </a:rPr>
              <a:t>inzetten om de risicofactoren voor herhaling van geweld en onveiligheid aan te pakken (toewerken naar stabiele veiligheid)</a:t>
            </a:r>
          </a:p>
          <a:p>
            <a:endParaRPr lang="nl-NL" sz="2000" dirty="0">
              <a:solidFill>
                <a:schemeClr val="accent1">
                  <a:lumMod val="75000"/>
                </a:schemeClr>
              </a:solidFill>
              <a:latin typeface="+mn-lt"/>
            </a:endParaRPr>
          </a:p>
          <a:p>
            <a:pPr marL="171450" indent="-171450">
              <a:buFont typeface="Arial" panose="020B0604020202020204" pitchFamily="34" charset="0"/>
              <a:buChar char="•"/>
            </a:pPr>
            <a:r>
              <a:rPr lang="nl-NL" sz="2000" dirty="0">
                <a:solidFill>
                  <a:schemeClr val="accent1">
                    <a:lumMod val="75000"/>
                  </a:schemeClr>
                </a:solidFill>
                <a:latin typeface="+mn-lt"/>
              </a:rPr>
              <a:t>Tot slot ondersteuning of behandeling bieden voor </a:t>
            </a:r>
            <a:r>
              <a:rPr lang="nl-NL" sz="2000" b="1" dirty="0">
                <a:solidFill>
                  <a:schemeClr val="accent1">
                    <a:lumMod val="75000"/>
                  </a:schemeClr>
                </a:solidFill>
                <a:latin typeface="+mn-lt"/>
              </a:rPr>
              <a:t>herstel</a:t>
            </a:r>
            <a:r>
              <a:rPr lang="nl-NL" sz="2000" dirty="0">
                <a:solidFill>
                  <a:schemeClr val="accent1">
                    <a:lumMod val="75000"/>
                  </a:schemeClr>
                </a:solidFill>
                <a:latin typeface="+mn-lt"/>
              </a:rPr>
              <a:t> met als doel om de negatieve gevolgen van het geweld of de onveiligheid te herstellen of te beperken</a:t>
            </a:r>
          </a:p>
          <a:p>
            <a:pPr algn="ctr"/>
            <a:endParaRPr lang="nl-NL" sz="2000" b="1" dirty="0">
              <a:solidFill>
                <a:schemeClr val="accent1">
                  <a:lumMod val="75000"/>
                </a:schemeClr>
              </a:solidFill>
              <a:latin typeface="+mn-lt"/>
            </a:endParaRPr>
          </a:p>
          <a:p>
            <a:pPr algn="ctr"/>
            <a:r>
              <a:rPr lang="nl-NL" sz="2000" b="1" dirty="0">
                <a:solidFill>
                  <a:schemeClr val="accent1">
                    <a:lumMod val="75000"/>
                  </a:schemeClr>
                </a:solidFill>
                <a:latin typeface="+mn-lt"/>
              </a:rPr>
              <a:t>Samenwerking</a:t>
            </a:r>
            <a:r>
              <a:rPr lang="nl-NL" sz="2000" dirty="0">
                <a:solidFill>
                  <a:schemeClr val="accent1">
                    <a:lumMod val="75000"/>
                  </a:schemeClr>
                </a:solidFill>
                <a:latin typeface="+mn-lt"/>
              </a:rPr>
              <a:t> tussen betrokken professionals </a:t>
            </a:r>
          </a:p>
          <a:p>
            <a:pPr algn="ctr"/>
            <a:r>
              <a:rPr lang="nl-NL" sz="2000" dirty="0">
                <a:solidFill>
                  <a:schemeClr val="accent1">
                    <a:lumMod val="75000"/>
                  </a:schemeClr>
                </a:solidFill>
                <a:latin typeface="+mn-lt"/>
              </a:rPr>
              <a:t>en een </a:t>
            </a:r>
            <a:r>
              <a:rPr lang="nl-NL" sz="2000" b="1" dirty="0">
                <a:solidFill>
                  <a:schemeClr val="accent1">
                    <a:lumMod val="75000"/>
                  </a:schemeClr>
                </a:solidFill>
                <a:latin typeface="+mn-lt"/>
              </a:rPr>
              <a:t>systeemgerichte aanpak </a:t>
            </a:r>
            <a:r>
              <a:rPr lang="nl-NL" sz="2000" dirty="0">
                <a:solidFill>
                  <a:schemeClr val="accent1">
                    <a:lumMod val="75000"/>
                  </a:schemeClr>
                </a:solidFill>
                <a:latin typeface="+mn-lt"/>
              </a:rPr>
              <a:t>zijn hierbij essentieel</a:t>
            </a:r>
            <a:endParaRPr lang="nl-NL" sz="2000" dirty="0">
              <a:solidFill>
                <a:schemeClr val="accent1">
                  <a:lumMod val="75000"/>
                </a:schemeClr>
              </a:solidFill>
              <a:latin typeface="+mn-lt"/>
              <a:cs typeface="Calibri" panose="020F0502020204030204" pitchFamily="34" charset="0"/>
            </a:endParaRPr>
          </a:p>
        </p:txBody>
      </p:sp>
      <p:sp>
        <p:nvSpPr>
          <p:cNvPr id="17" name="Tekstvak 16">
            <a:extLst>
              <a:ext uri="{FF2B5EF4-FFF2-40B4-BE49-F238E27FC236}">
                <a16:creationId xmlns:a16="http://schemas.microsoft.com/office/drawing/2014/main" id="{C7202CAD-74A8-A7B4-CF30-CB32FC7FB859}"/>
              </a:ext>
            </a:extLst>
          </p:cNvPr>
          <p:cNvSpPr txBox="1"/>
          <p:nvPr/>
        </p:nvSpPr>
        <p:spPr>
          <a:xfrm>
            <a:off x="6122504" y="2411896"/>
            <a:ext cx="184731" cy="369332"/>
          </a:xfrm>
          <a:prstGeom prst="rect">
            <a:avLst/>
          </a:prstGeom>
          <a:noFill/>
        </p:spPr>
        <p:txBody>
          <a:bodyPr wrap="none" rtlCol="0">
            <a:spAutoFit/>
          </a:bodyPr>
          <a:lstStyle/>
          <a:p>
            <a:endParaRPr lang="nl-NL" dirty="0"/>
          </a:p>
        </p:txBody>
      </p:sp>
      <p:pic>
        <p:nvPicPr>
          <p:cNvPr id="3078" name="Picture 6" descr="Veiligheids- en risicotaxatie en samenwerking | SpringerLink">
            <a:extLst>
              <a:ext uri="{FF2B5EF4-FFF2-40B4-BE49-F238E27FC236}">
                <a16:creationId xmlns:a16="http://schemas.microsoft.com/office/drawing/2014/main" id="{4B57B815-8C23-70EA-E0A8-BC895ABED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195" y="2677029"/>
            <a:ext cx="5518150" cy="275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06AB6D98-B126-FBF4-B0C6-3EB4A19D1D1E}"/>
              </a:ext>
            </a:extLst>
          </p:cNvPr>
          <p:cNvSpPr txBox="1"/>
          <p:nvPr/>
        </p:nvSpPr>
        <p:spPr>
          <a:xfrm>
            <a:off x="1092353" y="5771898"/>
            <a:ext cx="3945834" cy="646331"/>
          </a:xfrm>
          <a:prstGeom prst="rect">
            <a:avLst/>
          </a:prstGeom>
          <a:noFill/>
        </p:spPr>
        <p:txBody>
          <a:bodyPr wrap="square">
            <a:spAutoFit/>
          </a:bodyPr>
          <a:lstStyle/>
          <a:p>
            <a:pPr algn="ctr"/>
            <a:r>
              <a:rPr lang="nl-NL" sz="1800" b="1" dirty="0">
                <a:solidFill>
                  <a:schemeClr val="accent1">
                    <a:lumMod val="75000"/>
                  </a:schemeClr>
                </a:solidFill>
                <a:latin typeface="+mn-lt"/>
                <a:hlinkClick r:id="rId6">
                  <a:extLst>
                    <a:ext uri="{A12FA001-AC4F-418D-AE19-62706E023703}">
                      <ahyp:hlinkClr xmlns:ahyp="http://schemas.microsoft.com/office/drawing/2018/hyperlinkcolor" val="tx"/>
                    </a:ext>
                  </a:extLst>
                </a:hlinkClick>
              </a:rPr>
              <a:t>Filmpje over gefaseerd samenwerken voor veiligheid in de praktijk</a:t>
            </a:r>
            <a:r>
              <a:rPr lang="nl-NL" sz="1800" b="1" dirty="0">
                <a:solidFill>
                  <a:schemeClr val="accent1">
                    <a:lumMod val="75000"/>
                  </a:schemeClr>
                </a:solidFill>
                <a:latin typeface="+mn-lt"/>
              </a:rPr>
              <a:t> </a:t>
            </a:r>
            <a:endParaRPr lang="nl-NL" sz="1800" dirty="0">
              <a:solidFill>
                <a:schemeClr val="accent1">
                  <a:lumMod val="75000"/>
                </a:schemeClr>
              </a:solidFill>
              <a:latin typeface="+mn-lt"/>
            </a:endParaRPr>
          </a:p>
        </p:txBody>
      </p:sp>
    </p:spTree>
    <p:extLst>
      <p:ext uri="{BB962C8B-B14F-4D97-AF65-F5344CB8AC3E}">
        <p14:creationId xmlns:p14="http://schemas.microsoft.com/office/powerpoint/2010/main" val="110294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0"/>
            <a:ext cx="12192000" cy="1298713"/>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194574"/>
            <a:ext cx="12192000" cy="16049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nl-NL" sz="4000" b="1" dirty="0">
                <a:solidFill>
                  <a:schemeClr val="accent1">
                    <a:lumMod val="75000"/>
                  </a:schemeClr>
                </a:solidFill>
                <a:latin typeface="RijksoverheidSansHeading" panose="020B0503040202060203"/>
              </a:rPr>
              <a:t>Wetenschappelijke onderbouwing: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000" b="1" i="0" u="none" strike="noStrike" kern="1200" cap="none" spc="0" normalizeH="0" baseline="0" noProof="0" dirty="0">
                <a:ln>
                  <a:noFill/>
                </a:ln>
                <a:solidFill>
                  <a:schemeClr val="accent1">
                    <a:lumMod val="75000"/>
                  </a:schemeClr>
                </a:solidFill>
                <a:effectLst/>
                <a:uLnTx/>
                <a:uFillTx/>
                <a:latin typeface="RijksoverheidSansHeading" panose="020B0503040202060203"/>
                <a:ea typeface="+mj-ea"/>
                <a:cs typeface="+mj-cs"/>
              </a:rPr>
              <a:t>Wat werkt?</a:t>
            </a:r>
            <a:endParaRPr kumimoji="0" lang="en-US" sz="4000" b="1" i="0" u="none" strike="noStrike" kern="1200" cap="none" spc="0" normalizeH="0" baseline="0" noProof="0" dirty="0">
              <a:ln>
                <a:noFill/>
              </a:ln>
              <a:solidFill>
                <a:schemeClr val="accent1">
                  <a:lumMod val="75000"/>
                </a:schemeClr>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5116021"/>
            <a:ext cx="628182" cy="12847481"/>
          </a:xfrm>
          <a:prstGeom prst="rect">
            <a:avLst/>
          </a:prstGeom>
        </p:spPr>
      </p:pic>
      <p:pic>
        <p:nvPicPr>
          <p:cNvPr id="3" name="Tijdelijke aanduiding voor inhoud 2">
            <a:extLst>
              <a:ext uri="{FF2B5EF4-FFF2-40B4-BE49-F238E27FC236}">
                <a16:creationId xmlns:a16="http://schemas.microsoft.com/office/drawing/2014/main" id="{448A68F5-4EA5-86C0-FF4D-A88F6D740816}"/>
              </a:ext>
            </a:extLst>
          </p:cNvPr>
          <p:cNvPicPr>
            <a:picLocks noGrp="1" noChangeAspect="1"/>
          </p:cNvPicPr>
          <p:nvPr>
            <p:ph idx="1"/>
          </p:nvPr>
        </p:nvPicPr>
        <p:blipFill>
          <a:blip r:embed="rId4"/>
          <a:stretch>
            <a:fillRect/>
          </a:stretch>
        </p:blipFill>
        <p:spPr>
          <a:xfrm>
            <a:off x="8998226" y="1410355"/>
            <a:ext cx="3193774" cy="5447645"/>
          </a:xfrm>
          <a:prstGeom prst="rect">
            <a:avLst/>
          </a:prstGeom>
        </p:spPr>
      </p:pic>
      <p:sp>
        <p:nvSpPr>
          <p:cNvPr id="5" name="Tekstvak 4">
            <a:extLst>
              <a:ext uri="{FF2B5EF4-FFF2-40B4-BE49-F238E27FC236}">
                <a16:creationId xmlns:a16="http://schemas.microsoft.com/office/drawing/2014/main" id="{1E3E4BCC-5ADF-862D-662F-6B63177C9D92}"/>
              </a:ext>
            </a:extLst>
          </p:cNvPr>
          <p:cNvSpPr txBox="1"/>
          <p:nvPr/>
        </p:nvSpPr>
        <p:spPr>
          <a:xfrm>
            <a:off x="344557" y="1410355"/>
            <a:ext cx="8833850" cy="5447645"/>
          </a:xfrm>
          <a:prstGeom prst="rect">
            <a:avLst/>
          </a:prstGeom>
          <a:noFill/>
        </p:spPr>
        <p:txBody>
          <a:bodyPr wrap="square">
            <a:spAutoFit/>
          </a:bodyPr>
          <a:lstStyle/>
          <a:p>
            <a:pPr marL="285750" indent="-285750">
              <a:buFont typeface="Arial" panose="020B0604020202020204" pitchFamily="34" charset="0"/>
              <a:buChar char="•"/>
            </a:pPr>
            <a:r>
              <a:rPr lang="nl-NL" sz="2400" dirty="0">
                <a:solidFill>
                  <a:schemeClr val="accent1">
                    <a:lumMod val="75000"/>
                  </a:schemeClr>
                </a:solidFill>
              </a:rPr>
              <a:t>De </a:t>
            </a:r>
            <a:r>
              <a:rPr lang="nl-NL" sz="2400" b="1" dirty="0">
                <a:solidFill>
                  <a:schemeClr val="accent1">
                    <a:lumMod val="75000"/>
                  </a:schemeClr>
                </a:solidFill>
              </a:rPr>
              <a:t>aandacht en de focus op veiligheid </a:t>
            </a:r>
            <a:r>
              <a:rPr lang="nl-NL" sz="2400" dirty="0">
                <a:solidFill>
                  <a:schemeClr val="accent1">
                    <a:lumMod val="75000"/>
                  </a:schemeClr>
                </a:solidFill>
              </a:rPr>
              <a:t>in het gezin is een belangrijke voorwaarde voor een succesvolle aanpak. </a:t>
            </a:r>
          </a:p>
          <a:p>
            <a:pPr marL="285750" indent="-285750">
              <a:buFont typeface="Arial" panose="020B0604020202020204" pitchFamily="34" charset="0"/>
              <a:buChar char="•"/>
            </a:pPr>
            <a:r>
              <a:rPr lang="nl-NL" sz="2400" dirty="0">
                <a:solidFill>
                  <a:schemeClr val="accent1">
                    <a:lumMod val="75000"/>
                  </a:schemeClr>
                </a:solidFill>
              </a:rPr>
              <a:t>Het geweld neemt sterker af of stopt als </a:t>
            </a:r>
            <a:r>
              <a:rPr lang="nl-NL" sz="2400" b="1" dirty="0">
                <a:solidFill>
                  <a:schemeClr val="accent1">
                    <a:lumMod val="75000"/>
                  </a:schemeClr>
                </a:solidFill>
              </a:rPr>
              <a:t>Veilig Thuis, de vrouwenopvang </a:t>
            </a:r>
            <a:r>
              <a:rPr lang="nl-NL" sz="2400" dirty="0">
                <a:solidFill>
                  <a:schemeClr val="accent1">
                    <a:lumMod val="75000"/>
                  </a:schemeClr>
                </a:solidFill>
              </a:rPr>
              <a:t>en de </a:t>
            </a:r>
            <a:r>
              <a:rPr lang="nl-NL" sz="2400" b="1" dirty="0">
                <a:solidFill>
                  <a:schemeClr val="accent1">
                    <a:lumMod val="75000"/>
                  </a:schemeClr>
                </a:solidFill>
              </a:rPr>
              <a:t>MDA++ aanpak </a:t>
            </a:r>
            <a:r>
              <a:rPr lang="nl-NL" sz="2400" dirty="0">
                <a:solidFill>
                  <a:schemeClr val="accent1">
                    <a:lumMod val="75000"/>
                  </a:schemeClr>
                </a:solidFill>
              </a:rPr>
              <a:t>betrokken zijn</a:t>
            </a:r>
          </a:p>
          <a:p>
            <a:pPr marL="285750" indent="-285750">
              <a:buFont typeface="Arial" panose="020B0604020202020204" pitchFamily="34" charset="0"/>
              <a:buChar char="•"/>
            </a:pPr>
            <a:r>
              <a:rPr lang="nl-NL" sz="2400" b="1" dirty="0">
                <a:solidFill>
                  <a:schemeClr val="accent1">
                    <a:lumMod val="75000"/>
                  </a:schemeClr>
                </a:solidFill>
              </a:rPr>
              <a:t>Gezamenlijke verantwoordelijkheid </a:t>
            </a:r>
            <a:r>
              <a:rPr lang="nl-NL" sz="2400" dirty="0">
                <a:solidFill>
                  <a:schemeClr val="accent1">
                    <a:lumMod val="75000"/>
                  </a:schemeClr>
                </a:solidFill>
              </a:rPr>
              <a:t>voor de veiligheid (deze wordt vaak niet gevoeld)</a:t>
            </a:r>
          </a:p>
          <a:p>
            <a:pPr marL="285750" indent="-285750">
              <a:buFont typeface="Arial" panose="020B0604020202020204" pitchFamily="34" charset="0"/>
              <a:buChar char="•"/>
            </a:pPr>
            <a:r>
              <a:rPr lang="nl-NL" sz="2400" b="1" dirty="0">
                <a:solidFill>
                  <a:schemeClr val="accent1">
                    <a:lumMod val="75000"/>
                  </a:schemeClr>
                </a:solidFill>
              </a:rPr>
              <a:t>Training en ondersteuning van de professionals op het lokale niveau </a:t>
            </a:r>
            <a:r>
              <a:rPr lang="nl-NL" sz="2400" dirty="0">
                <a:solidFill>
                  <a:schemeClr val="accent1">
                    <a:lumMod val="75000"/>
                  </a:schemeClr>
                </a:solidFill>
              </a:rPr>
              <a:t>noodzakelijk om deze problematiek te kunnen en durven te bespreken, om te zorgen dat de veiligheid geborgd wordt</a:t>
            </a:r>
          </a:p>
          <a:p>
            <a:pPr marL="285750" indent="-285750">
              <a:buFont typeface="Arial" panose="020B0604020202020204" pitchFamily="34" charset="0"/>
              <a:buChar char="•"/>
            </a:pPr>
            <a:r>
              <a:rPr lang="nl-NL" sz="2400" dirty="0">
                <a:solidFill>
                  <a:schemeClr val="accent1">
                    <a:lumMod val="75000"/>
                  </a:schemeClr>
                </a:solidFill>
              </a:rPr>
              <a:t>Deze complexe problematiek vraagt om een </a:t>
            </a:r>
            <a:r>
              <a:rPr lang="nl-NL" sz="2400" b="1" dirty="0">
                <a:solidFill>
                  <a:schemeClr val="accent1">
                    <a:lumMod val="75000"/>
                  </a:schemeClr>
                </a:solidFill>
              </a:rPr>
              <a:t>integrale systemische aanpak</a:t>
            </a:r>
            <a:endParaRPr lang="nl-NL" sz="2400" dirty="0">
              <a:solidFill>
                <a:schemeClr val="accent1">
                  <a:lumMod val="75000"/>
                </a:schemeClr>
              </a:solidFill>
            </a:endParaRPr>
          </a:p>
          <a:p>
            <a:pPr marL="285750" indent="-285750">
              <a:buFont typeface="Arial" panose="020B0604020202020204" pitchFamily="34" charset="0"/>
              <a:buChar char="•"/>
            </a:pPr>
            <a:r>
              <a:rPr lang="nl-NL" sz="2400" dirty="0">
                <a:solidFill>
                  <a:schemeClr val="accent1">
                    <a:lumMod val="75000"/>
                  </a:schemeClr>
                </a:solidFill>
              </a:rPr>
              <a:t>Casusregie bij </a:t>
            </a:r>
            <a:r>
              <a:rPr lang="nl-NL" sz="2400" b="1" dirty="0">
                <a:solidFill>
                  <a:schemeClr val="accent1">
                    <a:lumMod val="75000"/>
                  </a:schemeClr>
                </a:solidFill>
              </a:rPr>
              <a:t>één partij</a:t>
            </a:r>
            <a:endParaRPr lang="nl-NL" sz="2400" dirty="0">
              <a:solidFill>
                <a:schemeClr val="accent1">
                  <a:lumMod val="75000"/>
                </a:schemeClr>
              </a:solidFill>
            </a:endParaRPr>
          </a:p>
          <a:p>
            <a:pPr marL="285750" indent="-285750">
              <a:buFont typeface="Arial" panose="020B0604020202020204" pitchFamily="34" charset="0"/>
              <a:buChar char="•"/>
            </a:pPr>
            <a:r>
              <a:rPr lang="nl-NL" sz="2400" dirty="0">
                <a:solidFill>
                  <a:schemeClr val="accent1">
                    <a:lumMod val="75000"/>
                  </a:schemeClr>
                </a:solidFill>
              </a:rPr>
              <a:t>Begeleiding is een </a:t>
            </a:r>
            <a:r>
              <a:rPr lang="nl-NL" sz="2400" b="1" dirty="0">
                <a:solidFill>
                  <a:schemeClr val="accent1">
                    <a:lumMod val="75000"/>
                  </a:schemeClr>
                </a:solidFill>
              </a:rPr>
              <a:t>kwestie van lange adem</a:t>
            </a:r>
          </a:p>
          <a:p>
            <a:pPr marL="0" indent="0">
              <a:buNone/>
            </a:pPr>
            <a:endParaRPr lang="nl-NL" i="1" dirty="0">
              <a:solidFill>
                <a:schemeClr val="accent1">
                  <a:lumMod val="75000"/>
                </a:schemeClr>
              </a:solidFill>
            </a:endParaRPr>
          </a:p>
          <a:p>
            <a:pPr marL="0" indent="0">
              <a:buNone/>
            </a:pPr>
            <a:r>
              <a:rPr lang="nl-NL" i="1" dirty="0">
                <a:solidFill>
                  <a:schemeClr val="accent1">
                    <a:lumMod val="75000"/>
                  </a:schemeClr>
                </a:solidFill>
              </a:rPr>
              <a:t>Onderzoek Verwey-Jonker Instituut (2020)</a:t>
            </a:r>
          </a:p>
        </p:txBody>
      </p:sp>
    </p:spTree>
    <p:extLst>
      <p:ext uri="{BB962C8B-B14F-4D97-AF65-F5344CB8AC3E}">
        <p14:creationId xmlns:p14="http://schemas.microsoft.com/office/powerpoint/2010/main" val="1369462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5059"/>
            <a:ext cx="12192000" cy="135991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34889" y="108251"/>
            <a:ext cx="12192000" cy="171699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nl-NL" sz="4000" b="1" dirty="0">
                <a:solidFill>
                  <a:schemeClr val="accent1">
                    <a:lumMod val="75000"/>
                  </a:schemeClr>
                </a:solidFill>
                <a:latin typeface="Calibri" panose="020F0502020204030204" pitchFamily="34" charset="0"/>
                <a:cs typeface="Calibri" panose="020F0502020204030204" pitchFamily="34" charset="0"/>
              </a:rPr>
              <a:t>Rol van de leidraad Werken aan veiligheid</a:t>
            </a:r>
          </a:p>
          <a:p>
            <a:pPr algn="ctr"/>
            <a:r>
              <a:rPr lang="nl-NL" sz="3600" spc="-35" dirty="0">
                <a:solidFill>
                  <a:schemeClr val="accent1">
                    <a:lumMod val="75000"/>
                  </a:schemeClr>
                </a:solidFill>
                <a:uFill>
                  <a:solidFill>
                    <a:srgbClr val="231F20"/>
                  </a:solidFill>
                </a:uFill>
                <a:latin typeface="Calibri" panose="020F0502020204030204" pitchFamily="34" charset="0"/>
                <a:ea typeface="Arial Unicode MS" panose="020B0604020202020204" pitchFamily="34" charset="-128"/>
                <a:cs typeface="Calibri" panose="020F0502020204030204" pitchFamily="34" charset="0"/>
              </a:rPr>
              <a:t>Doorkijkje richting de toekomst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16799" y="-5140555"/>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1577789"/>
            <a:ext cx="11542644" cy="4463756"/>
          </a:xfrm>
        </p:spPr>
        <p:txBody>
          <a:bodyPr>
            <a:normAutofit fontScale="25000" lnSpcReduction="20000"/>
          </a:bodyPr>
          <a:lstStyle/>
          <a:p>
            <a:r>
              <a:rPr lang="nl-NL" sz="9600" b="1" dirty="0">
                <a:solidFill>
                  <a:schemeClr val="accent1">
                    <a:lumMod val="75000"/>
                  </a:schemeClr>
                </a:solidFill>
                <a:latin typeface="Calibri" panose="020F0502020204030204" pitchFamily="34" charset="0"/>
                <a:cs typeface="Calibri" panose="020F0502020204030204" pitchFamily="34" charset="0"/>
              </a:rPr>
              <a:t>Toekomstscenario </a:t>
            </a:r>
            <a:r>
              <a:rPr lang="nl-NL" sz="9600" dirty="0">
                <a:solidFill>
                  <a:schemeClr val="accent1">
                    <a:lumMod val="75000"/>
                  </a:schemeClr>
                </a:solidFill>
                <a:latin typeface="Calibri" panose="020F0502020204030204" pitchFamily="34" charset="0"/>
                <a:cs typeface="Calibri" panose="020F0502020204030204" pitchFamily="34" charset="0"/>
              </a:rPr>
              <a:t>en</a:t>
            </a:r>
            <a:r>
              <a:rPr lang="nl-NL" sz="9600" b="1" dirty="0">
                <a:solidFill>
                  <a:schemeClr val="accent1">
                    <a:lumMod val="75000"/>
                  </a:schemeClr>
                </a:solidFill>
                <a:latin typeface="Calibri" panose="020F0502020204030204" pitchFamily="34" charset="0"/>
                <a:cs typeface="Calibri" panose="020F0502020204030204" pitchFamily="34" charset="0"/>
              </a:rPr>
              <a:t> Hervormingsagenda </a:t>
            </a:r>
            <a:r>
              <a:rPr lang="nl-NL" sz="9600" dirty="0">
                <a:solidFill>
                  <a:schemeClr val="accent1">
                    <a:lumMod val="75000"/>
                  </a:schemeClr>
                </a:solidFill>
                <a:latin typeface="Calibri" panose="020F0502020204030204" pitchFamily="34" charset="0"/>
                <a:cs typeface="Calibri" panose="020F0502020204030204" pitchFamily="34" charset="0"/>
              </a:rPr>
              <a:t>gaan leiden tot aanpassingen in het stelsel:</a:t>
            </a:r>
          </a:p>
          <a:p>
            <a:pPr lvl="1"/>
            <a:r>
              <a:rPr lang="nl-NL" sz="9200" dirty="0">
                <a:solidFill>
                  <a:schemeClr val="accent1">
                    <a:lumMod val="75000"/>
                  </a:schemeClr>
                </a:solidFill>
                <a:latin typeface="Calibri" panose="020F0502020204030204" pitchFamily="34" charset="0"/>
                <a:cs typeface="Calibri" panose="020F0502020204030204" pitchFamily="34" charset="0"/>
              </a:rPr>
              <a:t>Toekomstscenario: regionaal veiligheidsteam en aanpassingen in wet en regelgeving </a:t>
            </a:r>
            <a:endParaRPr lang="nl-NL" sz="9600" dirty="0">
              <a:solidFill>
                <a:schemeClr val="accent1">
                  <a:lumMod val="75000"/>
                </a:schemeClr>
              </a:solidFill>
              <a:latin typeface="Calibri" panose="020F0502020204030204" pitchFamily="34" charset="0"/>
              <a:cs typeface="Calibri" panose="020F0502020204030204" pitchFamily="34" charset="0"/>
            </a:endParaRPr>
          </a:p>
          <a:p>
            <a:pPr lvl="1"/>
            <a:r>
              <a:rPr lang="nl-NL" sz="9200" dirty="0">
                <a:solidFill>
                  <a:schemeClr val="accent1">
                    <a:lumMod val="75000"/>
                  </a:schemeClr>
                </a:solidFill>
                <a:latin typeface="Calibri" panose="020F0502020204030204" pitchFamily="34" charset="0"/>
                <a:cs typeface="Calibri" panose="020F0502020204030204" pitchFamily="34" charset="0"/>
              </a:rPr>
              <a:t>Hervormingsagenda: eenduidig, niet vrijblijvend kader voor lokale teams waarin Leidraad wordt geïntegreerd </a:t>
            </a:r>
          </a:p>
          <a:p>
            <a:pPr marL="457200" lvl="1" indent="0">
              <a:buNone/>
            </a:pPr>
            <a:endParaRPr lang="nl-NL" sz="9200" dirty="0">
              <a:solidFill>
                <a:schemeClr val="accent1">
                  <a:lumMod val="75000"/>
                </a:schemeClr>
              </a:solidFill>
              <a:latin typeface="Calibri" panose="020F0502020204030204" pitchFamily="34" charset="0"/>
              <a:cs typeface="Calibri" panose="020F0502020204030204" pitchFamily="34" charset="0"/>
            </a:endParaRPr>
          </a:p>
          <a:p>
            <a:r>
              <a:rPr lang="nl-NL" sz="9600" dirty="0">
                <a:solidFill>
                  <a:schemeClr val="accent1">
                    <a:lumMod val="75000"/>
                  </a:schemeClr>
                </a:solidFill>
                <a:latin typeface="Calibri" panose="020F0502020204030204" pitchFamily="34" charset="0"/>
                <a:cs typeface="Calibri" panose="020F0502020204030204" pitchFamily="34" charset="0"/>
              </a:rPr>
              <a:t>Van </a:t>
            </a:r>
            <a:r>
              <a:rPr lang="nl-NL" sz="9600" b="1" dirty="0">
                <a:solidFill>
                  <a:schemeClr val="accent1">
                    <a:lumMod val="75000"/>
                  </a:schemeClr>
                </a:solidFill>
                <a:latin typeface="Calibri" panose="020F0502020204030204" pitchFamily="34" charset="0"/>
                <a:cs typeface="Calibri" panose="020F0502020204030204" pitchFamily="34" charset="0"/>
              </a:rPr>
              <a:t>gemeenten </a:t>
            </a:r>
            <a:r>
              <a:rPr lang="nl-NL" sz="9600" dirty="0">
                <a:solidFill>
                  <a:schemeClr val="accent1">
                    <a:lumMod val="75000"/>
                  </a:schemeClr>
                </a:solidFill>
                <a:latin typeface="Calibri" panose="020F0502020204030204" pitchFamily="34" charset="0"/>
                <a:cs typeface="Calibri" panose="020F0502020204030204" pitchFamily="34" charset="0"/>
              </a:rPr>
              <a:t>wordt verwacht dat zij anticiperen op de verwachte veranderingen door:</a:t>
            </a:r>
          </a:p>
          <a:p>
            <a:pPr marL="742950" lvl="1" indent="-285750"/>
            <a:r>
              <a:rPr lang="nl-NL" sz="9200" dirty="0">
                <a:solidFill>
                  <a:schemeClr val="accent1">
                    <a:lumMod val="75000"/>
                  </a:schemeClr>
                </a:solidFill>
                <a:latin typeface="Calibri" panose="020F0502020204030204" pitchFamily="34" charset="0"/>
                <a:cs typeface="Calibri" panose="020F0502020204030204" pitchFamily="34" charset="0"/>
              </a:rPr>
              <a:t>Meer nadruk op </a:t>
            </a:r>
            <a:r>
              <a:rPr lang="nl-NL" sz="9200" dirty="0" err="1">
                <a:solidFill>
                  <a:schemeClr val="accent1">
                    <a:lumMod val="75000"/>
                  </a:schemeClr>
                </a:solidFill>
                <a:latin typeface="Calibri" panose="020F0502020204030204" pitchFamily="34" charset="0"/>
                <a:cs typeface="Calibri" panose="020F0502020204030204" pitchFamily="34" charset="0"/>
              </a:rPr>
              <a:t>opdrachtgevende</a:t>
            </a:r>
            <a:r>
              <a:rPr lang="nl-NL" sz="9200" dirty="0">
                <a:solidFill>
                  <a:schemeClr val="accent1">
                    <a:lumMod val="75000"/>
                  </a:schemeClr>
                </a:solidFill>
                <a:latin typeface="Calibri" panose="020F0502020204030204" pitchFamily="34" charset="0"/>
                <a:cs typeface="Calibri" panose="020F0502020204030204" pitchFamily="34" charset="0"/>
              </a:rPr>
              <a:t> rol in het lokale en regionale netwerk door netwerksamenwerking tussen partners te organiseren en faciliteren en opdrachten aan partners op elkaar af te stemmen</a:t>
            </a:r>
          </a:p>
          <a:p>
            <a:pPr marL="742950" lvl="1" indent="-285750"/>
            <a:r>
              <a:rPr lang="nl-NL" sz="9600" dirty="0">
                <a:solidFill>
                  <a:schemeClr val="accent1">
                    <a:lumMod val="75000"/>
                  </a:schemeClr>
                </a:solidFill>
                <a:latin typeface="Calibri" panose="020F0502020204030204" pitchFamily="34" charset="0"/>
                <a:cs typeface="Calibri" panose="020F0502020204030204" pitchFamily="34" charset="0"/>
              </a:rPr>
              <a:t>Inrichten van stevige lokale teams die ook zelf hulp kunnen verlenen</a:t>
            </a:r>
          </a:p>
          <a:p>
            <a:pPr marL="457200" lvl="1" indent="0">
              <a:buNone/>
            </a:pPr>
            <a:endParaRPr lang="nl-NL" sz="9600" dirty="0">
              <a:solidFill>
                <a:schemeClr val="accent1">
                  <a:lumMod val="75000"/>
                </a:schemeClr>
              </a:solidFill>
              <a:latin typeface="Calibri" panose="020F0502020204030204" pitchFamily="34" charset="0"/>
              <a:cs typeface="Calibri" panose="020F0502020204030204" pitchFamily="34" charset="0"/>
            </a:endParaRPr>
          </a:p>
          <a:p>
            <a:r>
              <a:rPr lang="nl-NL" sz="9600" dirty="0">
                <a:solidFill>
                  <a:schemeClr val="accent1">
                    <a:lumMod val="75000"/>
                  </a:schemeClr>
                </a:solidFill>
                <a:latin typeface="Calibri" panose="020F0502020204030204" pitchFamily="34" charset="0"/>
                <a:cs typeface="Calibri" panose="020F0502020204030204" pitchFamily="34" charset="0"/>
              </a:rPr>
              <a:t>Zolang besluitvorming over aanpassingen in stelsel niet rond is, sluit de </a:t>
            </a:r>
            <a:r>
              <a:rPr lang="nl-NL" sz="9600" b="1" dirty="0">
                <a:solidFill>
                  <a:schemeClr val="accent1">
                    <a:lumMod val="75000"/>
                  </a:schemeClr>
                </a:solidFill>
                <a:latin typeface="Calibri" panose="020F0502020204030204" pitchFamily="34" charset="0"/>
                <a:cs typeface="Calibri" panose="020F0502020204030204" pitchFamily="34" charset="0"/>
              </a:rPr>
              <a:t>Leidraad</a:t>
            </a:r>
            <a:r>
              <a:rPr lang="nl-NL" sz="9600" dirty="0">
                <a:solidFill>
                  <a:schemeClr val="accent1">
                    <a:lumMod val="75000"/>
                  </a:schemeClr>
                </a:solidFill>
                <a:latin typeface="Calibri" panose="020F0502020204030204" pitchFamily="34" charset="0"/>
                <a:cs typeface="Calibri" panose="020F0502020204030204" pitchFamily="34" charset="0"/>
              </a:rPr>
              <a:t> aan op </a:t>
            </a:r>
            <a:r>
              <a:rPr lang="nl-NL" sz="9600" b="1" dirty="0">
                <a:solidFill>
                  <a:schemeClr val="accent1">
                    <a:lumMod val="75000"/>
                  </a:schemeClr>
                </a:solidFill>
                <a:latin typeface="Calibri" panose="020F0502020204030204" pitchFamily="34" charset="0"/>
                <a:cs typeface="Calibri" panose="020F0502020204030204" pitchFamily="34" charset="0"/>
              </a:rPr>
              <a:t>huidige kaders en geldende wet- en regelgeving</a:t>
            </a:r>
            <a:r>
              <a:rPr lang="nl-NL" sz="9600" dirty="0">
                <a:solidFill>
                  <a:schemeClr val="accent1">
                    <a:lumMod val="75000"/>
                  </a:schemeClr>
                </a:solidFill>
                <a:latin typeface="Calibri" panose="020F0502020204030204" pitchFamily="34" charset="0"/>
                <a:cs typeface="Calibri" panose="020F0502020204030204" pitchFamily="34" charset="0"/>
              </a:rPr>
              <a:t>. Werken met de Leidraad helpt om de huidige en gewenste situatie in beeld te brengen als het gaat om stevige lokale teams.</a:t>
            </a:r>
          </a:p>
          <a:p>
            <a:pPr marL="457200" lvl="1" indent="0">
              <a:buNone/>
            </a:pPr>
            <a:endParaRPr lang="nl-NL" sz="9600" dirty="0">
              <a:solidFill>
                <a:schemeClr val="accent1">
                  <a:lumMod val="75000"/>
                </a:schemeClr>
              </a:solidFill>
              <a:latin typeface="Calibri" panose="020F0502020204030204" pitchFamily="34" charset="0"/>
              <a:cs typeface="Calibri" panose="020F0502020204030204" pitchFamily="34" charset="0"/>
            </a:endParaRPr>
          </a:p>
          <a:p>
            <a:pPr marL="0" indent="0" algn="ctr">
              <a:buNone/>
            </a:pPr>
            <a:r>
              <a:rPr lang="nl-NL" sz="9600" b="1" dirty="0">
                <a:solidFill>
                  <a:schemeClr val="accent1">
                    <a:lumMod val="75000"/>
                  </a:schemeClr>
                </a:solidFill>
                <a:latin typeface="Calibri" panose="020F0502020204030204" pitchFamily="34" charset="0"/>
                <a:cs typeface="Calibri" panose="020F0502020204030204" pitchFamily="34" charset="0"/>
              </a:rPr>
              <a:t>De standaarden in de Leidraad Werken aan Veiligheid vormen hierbij de ‘ondergrens’ waar naar gestreefd kan worden </a:t>
            </a:r>
            <a:r>
              <a:rPr lang="nl-NL" sz="9600" i="1" dirty="0">
                <a:solidFill>
                  <a:schemeClr val="accent1">
                    <a:lumMod val="75000"/>
                  </a:schemeClr>
                </a:solidFill>
                <a:latin typeface="Calibri" panose="020F0502020204030204" pitchFamily="34" charset="0"/>
                <a:cs typeface="Calibri" panose="020F0502020204030204" pitchFamily="34" charset="0"/>
              </a:rPr>
              <a:t>(of doe het beargumenteerd anders)</a:t>
            </a:r>
          </a:p>
          <a:p>
            <a:pPr marL="285750" indent="-285750">
              <a:buFont typeface="Arial" panose="020B0604020202020204" pitchFamily="34" charset="0"/>
              <a:buChar char="•"/>
            </a:pPr>
            <a:endParaRPr lang="nl-NL" sz="2400" dirty="0">
              <a:solidFill>
                <a:srgbClr val="007BC7"/>
              </a:solidFill>
              <a:latin typeface="Calibri" panose="020F0502020204030204" pitchFamily="34" charset="0"/>
              <a:cs typeface="Calibri" panose="020F0502020204030204" pitchFamily="34" charset="0"/>
            </a:endParaRPr>
          </a:p>
          <a:p>
            <a:endParaRPr lang="nl-NL" sz="2400" dirty="0">
              <a:solidFill>
                <a:srgbClr val="007BC7"/>
              </a:solidFill>
              <a:latin typeface="Calibri" panose="020F0502020204030204" pitchFamily="34" charset="0"/>
              <a:cs typeface="Calibri" panose="020F0502020204030204" pitchFamily="34" charset="0"/>
            </a:endParaRPr>
          </a:p>
          <a:p>
            <a:endParaRPr lang="nl-NL" sz="2400" dirty="0">
              <a:solidFill>
                <a:srgbClr val="007BC7"/>
              </a:solidFill>
            </a:endParaRPr>
          </a:p>
        </p:txBody>
      </p:sp>
      <p:pic>
        <p:nvPicPr>
          <p:cNvPr id="3" name="Afbeelding 2">
            <a:extLst>
              <a:ext uri="{FF2B5EF4-FFF2-40B4-BE49-F238E27FC236}">
                <a16:creationId xmlns:a16="http://schemas.microsoft.com/office/drawing/2014/main" id="{6051B2D8-0E19-C016-87CF-E5C168F3AA8D}"/>
              </a:ext>
            </a:extLst>
          </p:cNvPr>
          <p:cNvPicPr>
            <a:picLocks noChangeAspect="1"/>
          </p:cNvPicPr>
          <p:nvPr/>
        </p:nvPicPr>
        <p:blipFill>
          <a:blip r:embed="rId4">
            <a:lum bright="70000" contrast="-70000"/>
          </a:blip>
          <a:stretch>
            <a:fillRect/>
          </a:stretch>
        </p:blipFill>
        <p:spPr>
          <a:xfrm rot="5400000">
            <a:off x="3558132" y="3244274"/>
            <a:ext cx="410965" cy="770048"/>
          </a:xfrm>
          <a:prstGeom prst="rect">
            <a:avLst/>
          </a:prstGeom>
        </p:spPr>
      </p:pic>
    </p:spTree>
    <p:extLst>
      <p:ext uri="{BB962C8B-B14F-4D97-AF65-F5344CB8AC3E}">
        <p14:creationId xmlns:p14="http://schemas.microsoft.com/office/powerpoint/2010/main" val="3524438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5059"/>
            <a:ext cx="12192000" cy="1590323"/>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20718"/>
            <a:ext cx="12192000" cy="16161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solidFill>
                  <a:schemeClr val="accent1">
                    <a:lumMod val="75000"/>
                  </a:schemeClr>
                </a:solidFill>
                <a:latin typeface="Calibri" panose="020F0502020204030204" pitchFamily="34" charset="0"/>
                <a:cs typeface="Calibri" panose="020F0502020204030204" pitchFamily="34" charset="0"/>
              </a:rPr>
              <a:t>Perspectief: wat is de volgende stap? </a:t>
            </a:r>
          </a:p>
          <a:p>
            <a:r>
              <a:rPr lang="nl-NL" sz="4000" b="1" dirty="0">
                <a:solidFill>
                  <a:schemeClr val="accent1">
                    <a:lumMod val="75000"/>
                  </a:schemeClr>
                </a:solidFill>
                <a:latin typeface="Calibri" panose="020F0502020204030204" pitchFamily="34" charset="0"/>
                <a:cs typeface="Calibri" panose="020F0502020204030204" pitchFamily="34" charset="0"/>
              </a:rPr>
              <a:t>Implementatie Leidraad Werken aan veiligheid</a:t>
            </a: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833193" y="-4990269"/>
            <a:ext cx="525616"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1753795"/>
            <a:ext cx="11542644" cy="5104205"/>
          </a:xfrm>
        </p:spPr>
        <p:txBody>
          <a:bodyPr>
            <a:normAutofit fontScale="85000" lnSpcReduction="20000"/>
          </a:bodyPr>
          <a:lstStyle/>
          <a:p>
            <a:r>
              <a:rPr lang="nl-NL" dirty="0">
                <a:solidFill>
                  <a:schemeClr val="accent1">
                    <a:lumMod val="75000"/>
                  </a:schemeClr>
                </a:solidFill>
                <a:latin typeface="Calibri" panose="020F0502020204030204" pitchFamily="34" charset="0"/>
                <a:cs typeface="Calibri" panose="020F0502020204030204" pitchFamily="34" charset="0"/>
              </a:rPr>
              <a:t>Stevige lokale teams = nodig voor goed functionerend Toekomstscenario en Hervormingsagenda Jeugd. Ontwikkeling lokale teams en ontwikkeling Toekomstscenario en Hervormingsagenda moeten daarom hand in hand gaan:</a:t>
            </a:r>
          </a:p>
          <a:p>
            <a:endParaRPr lang="nl-NL" sz="2400" dirty="0">
              <a:solidFill>
                <a:srgbClr val="007BC7"/>
              </a:solidFill>
              <a:latin typeface="Calibri" panose="020F0502020204030204" pitchFamily="34" charset="0"/>
              <a:cs typeface="Calibri" panose="020F0502020204030204" pitchFamily="34" charset="0"/>
            </a:endParaRPr>
          </a:p>
          <a:p>
            <a:pPr marL="0" indent="0">
              <a:buNone/>
            </a:pPr>
            <a:r>
              <a:rPr lang="nl-NL" sz="2400" dirty="0">
                <a:solidFill>
                  <a:srgbClr val="007BC7"/>
                </a:solidFill>
                <a:latin typeface="Calibri" panose="020F0502020204030204" pitchFamily="34" charset="0"/>
                <a:cs typeface="Calibri" panose="020F0502020204030204" pitchFamily="34" charset="0"/>
              </a:rPr>
              <a:t> </a:t>
            </a:r>
          </a:p>
          <a:p>
            <a:pPr marL="0" indent="0">
              <a:buNone/>
            </a:pPr>
            <a:endParaRPr lang="nl-NL" sz="2400" dirty="0">
              <a:solidFill>
                <a:srgbClr val="007BC7"/>
              </a:solidFill>
              <a:latin typeface="Calibri" panose="020F0502020204030204" pitchFamily="34" charset="0"/>
              <a:cs typeface="Calibri" panose="020F0502020204030204" pitchFamily="34" charset="0"/>
            </a:endParaRPr>
          </a:p>
          <a:p>
            <a:pPr marL="0" indent="0">
              <a:buNone/>
            </a:pPr>
            <a:endParaRPr lang="nl-NL" sz="2400" dirty="0">
              <a:solidFill>
                <a:srgbClr val="007BC7"/>
              </a:solidFill>
              <a:latin typeface="Calibri" panose="020F0502020204030204" pitchFamily="34" charset="0"/>
              <a:cs typeface="Calibri" panose="020F0502020204030204" pitchFamily="34" charset="0"/>
            </a:endParaRPr>
          </a:p>
          <a:p>
            <a:pPr marL="0" indent="0">
              <a:buNone/>
            </a:pPr>
            <a:endParaRPr lang="nl-NL" sz="2400" dirty="0">
              <a:solidFill>
                <a:srgbClr val="007BC7"/>
              </a:solidFill>
              <a:latin typeface="Calibri" panose="020F0502020204030204" pitchFamily="34" charset="0"/>
              <a:cs typeface="Calibri" panose="020F0502020204030204" pitchFamily="34" charset="0"/>
            </a:endParaRPr>
          </a:p>
          <a:p>
            <a:pPr marL="0" indent="0">
              <a:buNone/>
            </a:pPr>
            <a:endParaRPr lang="nl-NL" sz="2400" dirty="0">
              <a:solidFill>
                <a:srgbClr val="007BC7"/>
              </a:solidFill>
              <a:latin typeface="Calibri" panose="020F0502020204030204" pitchFamily="34" charset="0"/>
              <a:cs typeface="Calibri" panose="020F0502020204030204" pitchFamily="34" charset="0"/>
            </a:endParaRPr>
          </a:p>
          <a:p>
            <a:pPr marL="0" indent="0">
              <a:buNone/>
            </a:pPr>
            <a:endParaRPr lang="nl-NL" sz="2400" dirty="0">
              <a:solidFill>
                <a:srgbClr val="007BC7"/>
              </a:solidFill>
              <a:latin typeface="Calibri" panose="020F0502020204030204" pitchFamily="34" charset="0"/>
              <a:cs typeface="Calibri" panose="020F0502020204030204" pitchFamily="34" charset="0"/>
            </a:endParaRPr>
          </a:p>
          <a:p>
            <a:pPr marL="0" indent="0">
              <a:buNone/>
            </a:pPr>
            <a:endParaRPr lang="nl-NL" sz="2400" dirty="0">
              <a:solidFill>
                <a:srgbClr val="007BC7"/>
              </a:solidFill>
              <a:latin typeface="Calibri" panose="020F0502020204030204" pitchFamily="34" charset="0"/>
              <a:cs typeface="Calibri" panose="020F0502020204030204" pitchFamily="34" charset="0"/>
            </a:endParaRPr>
          </a:p>
          <a:p>
            <a:pPr marL="0" indent="0">
              <a:buNone/>
            </a:pPr>
            <a:endParaRPr lang="nl-NL" sz="2400" dirty="0">
              <a:solidFill>
                <a:srgbClr val="007BC7"/>
              </a:solidFill>
              <a:latin typeface="Calibri" panose="020F0502020204030204" pitchFamily="34" charset="0"/>
              <a:cs typeface="Calibri" panose="020F0502020204030204" pitchFamily="34" charset="0"/>
            </a:endParaRPr>
          </a:p>
          <a:p>
            <a:endParaRPr lang="nl-NL" sz="2600" dirty="0">
              <a:solidFill>
                <a:schemeClr val="accent1">
                  <a:lumMod val="75000"/>
                </a:schemeClr>
              </a:solidFill>
              <a:latin typeface="Calibri" panose="020F0502020204030204" pitchFamily="34" charset="0"/>
              <a:cs typeface="Calibri" panose="020F0502020204030204" pitchFamily="34" charset="0"/>
            </a:endParaRPr>
          </a:p>
          <a:p>
            <a:r>
              <a:rPr lang="nl-NL" dirty="0">
                <a:solidFill>
                  <a:schemeClr val="accent1">
                    <a:lumMod val="75000"/>
                  </a:schemeClr>
                </a:solidFill>
                <a:latin typeface="Calibri" panose="020F0502020204030204" pitchFamily="34" charset="0"/>
                <a:cs typeface="Calibri" panose="020F0502020204030204" pitchFamily="34" charset="0"/>
              </a:rPr>
              <a:t>Leidraad  </a:t>
            </a:r>
            <a:r>
              <a:rPr lang="nl-NL" dirty="0">
                <a:solidFill>
                  <a:schemeClr val="accent1">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nl-NL" dirty="0">
                <a:solidFill>
                  <a:schemeClr val="accent1">
                    <a:lumMod val="75000"/>
                  </a:schemeClr>
                </a:solidFill>
                <a:latin typeface="Calibri" panose="020F0502020204030204" pitchFamily="34" charset="0"/>
                <a:cs typeface="Calibri" panose="020F0502020204030204" pitchFamily="34" charset="0"/>
              </a:rPr>
              <a:t>gemeenten als opdrachtgever </a:t>
            </a:r>
            <a:r>
              <a:rPr lang="nl-NL" dirty="0">
                <a:solidFill>
                  <a:schemeClr val="accent1">
                    <a:lumMod val="75000"/>
                  </a:schemeClr>
                </a:solidFill>
                <a:latin typeface="Calibri" panose="020F0502020204030204" pitchFamily="34" charset="0"/>
                <a:cs typeface="Calibri" panose="020F0502020204030204" pitchFamily="34" charset="0"/>
                <a:sym typeface="Wingdings" panose="05000000000000000000" pitchFamily="2" charset="2"/>
              </a:rPr>
              <a:t> </a:t>
            </a:r>
            <a:r>
              <a:rPr lang="nl-NL" dirty="0">
                <a:solidFill>
                  <a:schemeClr val="accent1">
                    <a:lumMod val="75000"/>
                  </a:schemeClr>
                </a:solidFill>
                <a:latin typeface="Calibri" panose="020F0502020204030204" pitchFamily="34" charset="0"/>
                <a:cs typeface="Calibri" panose="020F0502020204030204" pitchFamily="34" charset="0"/>
              </a:rPr>
              <a:t>stevige lokale teams </a:t>
            </a:r>
            <a:r>
              <a:rPr lang="nl-NL" b="1" dirty="0">
                <a:solidFill>
                  <a:schemeClr val="accent1">
                    <a:lumMod val="75000"/>
                  </a:schemeClr>
                </a:solidFill>
                <a:latin typeface="Calibri" panose="020F0502020204030204" pitchFamily="34" charset="0"/>
                <a:cs typeface="Calibri" panose="020F0502020204030204" pitchFamily="34" charset="0"/>
              </a:rPr>
              <a:t>voor jeugd en WMO </a:t>
            </a:r>
            <a:r>
              <a:rPr lang="nl-NL" dirty="0">
                <a:solidFill>
                  <a:schemeClr val="accent1">
                    <a:lumMod val="75000"/>
                  </a:schemeClr>
                </a:solidFill>
                <a:latin typeface="Calibri" panose="020F0502020204030204" pitchFamily="34" charset="0"/>
                <a:cs typeface="Calibri" panose="020F0502020204030204" pitchFamily="34" charset="0"/>
              </a:rPr>
              <a:t>op het gebied van veiligheid in relaties; basisniveau; 0-100</a:t>
            </a:r>
          </a:p>
          <a:p>
            <a:pPr marL="0" indent="0">
              <a:buNone/>
            </a:pPr>
            <a:endParaRPr lang="nl-NL" sz="2400" dirty="0">
              <a:solidFill>
                <a:srgbClr val="007BC7"/>
              </a:solidFill>
            </a:endParaRPr>
          </a:p>
        </p:txBody>
      </p:sp>
      <p:graphicFrame>
        <p:nvGraphicFramePr>
          <p:cNvPr id="3" name="Tabel 2">
            <a:extLst>
              <a:ext uri="{FF2B5EF4-FFF2-40B4-BE49-F238E27FC236}">
                <a16:creationId xmlns:a16="http://schemas.microsoft.com/office/drawing/2014/main" id="{E6FC6235-1423-EDC8-5F3C-AB8D7BA2CEDB}"/>
              </a:ext>
            </a:extLst>
          </p:cNvPr>
          <p:cNvGraphicFramePr>
            <a:graphicFrameLocks noGrp="1"/>
          </p:cNvGraphicFramePr>
          <p:nvPr>
            <p:extLst>
              <p:ext uri="{D42A27DB-BD31-4B8C-83A1-F6EECF244321}">
                <p14:modId xmlns:p14="http://schemas.microsoft.com/office/powerpoint/2010/main" val="3206861166"/>
              </p:ext>
            </p:extLst>
          </p:nvPr>
        </p:nvGraphicFramePr>
        <p:xfrm>
          <a:off x="592974" y="2717931"/>
          <a:ext cx="11274348" cy="3017520"/>
        </p:xfrm>
        <a:graphic>
          <a:graphicData uri="http://schemas.openxmlformats.org/drawingml/2006/table">
            <a:tbl>
              <a:tblPr firstRow="1" bandRow="1">
                <a:tableStyleId>{5C22544A-7EE6-4342-B048-85BDC9FD1C3A}</a:tableStyleId>
              </a:tblPr>
              <a:tblGrid>
                <a:gridCol w="6371706">
                  <a:extLst>
                    <a:ext uri="{9D8B030D-6E8A-4147-A177-3AD203B41FA5}">
                      <a16:colId xmlns:a16="http://schemas.microsoft.com/office/drawing/2014/main" val="1001612325"/>
                    </a:ext>
                  </a:extLst>
                </a:gridCol>
                <a:gridCol w="4902642">
                  <a:extLst>
                    <a:ext uri="{9D8B030D-6E8A-4147-A177-3AD203B41FA5}">
                      <a16:colId xmlns:a16="http://schemas.microsoft.com/office/drawing/2014/main" val="297530418"/>
                    </a:ext>
                  </a:extLst>
                </a:gridCol>
              </a:tblGrid>
              <a:tr h="370840">
                <a:tc>
                  <a:txBody>
                    <a:bodyPr/>
                    <a:lstStyle/>
                    <a:p>
                      <a:r>
                        <a:rPr lang="nl-NL" sz="2400" dirty="0"/>
                        <a:t>Korte termijn</a:t>
                      </a:r>
                    </a:p>
                  </a:txBody>
                  <a:tcPr/>
                </a:tc>
                <a:tc>
                  <a:txBody>
                    <a:bodyPr/>
                    <a:lstStyle/>
                    <a:p>
                      <a:r>
                        <a:rPr lang="nl-NL" sz="2400" dirty="0"/>
                        <a:t>Lange(re) termijn</a:t>
                      </a:r>
                    </a:p>
                  </a:txBody>
                  <a:tcPr/>
                </a:tc>
                <a:extLst>
                  <a:ext uri="{0D108BD9-81ED-4DB2-BD59-A6C34878D82A}">
                    <a16:rowId xmlns:a16="http://schemas.microsoft.com/office/drawing/2014/main" val="3763626559"/>
                  </a:ext>
                </a:extLst>
              </a:tr>
              <a:tr h="370840">
                <a:tc>
                  <a:txBody>
                    <a:bodyPr/>
                    <a:lstStyle/>
                    <a:p>
                      <a:r>
                        <a:rPr lang="nl-NL" sz="2400" dirty="0">
                          <a:solidFill>
                            <a:schemeClr val="accent1">
                              <a:lumMod val="75000"/>
                            </a:schemeClr>
                          </a:solidFill>
                        </a:rPr>
                        <a:t>Versterken werken vanuit </a:t>
                      </a:r>
                      <a:r>
                        <a:rPr lang="nl-NL" sz="2400" b="1" dirty="0">
                          <a:solidFill>
                            <a:schemeClr val="accent1">
                              <a:lumMod val="75000"/>
                            </a:schemeClr>
                          </a:solidFill>
                        </a:rPr>
                        <a:t>visie gefaseerd samenwerken voor veiligheid</a:t>
                      </a:r>
                    </a:p>
                  </a:txBody>
                  <a:tcPr/>
                </a:tc>
                <a:tc>
                  <a:txBody>
                    <a:bodyPr/>
                    <a:lstStyle/>
                    <a:p>
                      <a:r>
                        <a:rPr lang="nl-NL" sz="2400" dirty="0">
                          <a:solidFill>
                            <a:schemeClr val="accent1">
                              <a:lumMod val="75000"/>
                            </a:schemeClr>
                          </a:solidFill>
                        </a:rPr>
                        <a:t>Integraal </a:t>
                      </a:r>
                      <a:r>
                        <a:rPr lang="nl-NL" sz="2400" b="1" dirty="0">
                          <a:solidFill>
                            <a:schemeClr val="accent1">
                              <a:lumMod val="75000"/>
                            </a:schemeClr>
                          </a:solidFill>
                        </a:rPr>
                        <a:t>systeem- en mensgericht </a:t>
                      </a:r>
                      <a:r>
                        <a:rPr lang="nl-NL" sz="2400" dirty="0">
                          <a:solidFill>
                            <a:schemeClr val="accent1">
                              <a:lumMod val="75000"/>
                            </a:schemeClr>
                          </a:solidFill>
                        </a:rPr>
                        <a:t>werken</a:t>
                      </a:r>
                    </a:p>
                  </a:txBody>
                  <a:tcPr/>
                </a:tc>
                <a:extLst>
                  <a:ext uri="{0D108BD9-81ED-4DB2-BD59-A6C34878D82A}">
                    <a16:rowId xmlns:a16="http://schemas.microsoft.com/office/drawing/2014/main" val="2691539816"/>
                  </a:ext>
                </a:extLst>
              </a:tr>
              <a:tr h="370840">
                <a:tc>
                  <a:txBody>
                    <a:bodyPr/>
                    <a:lstStyle/>
                    <a:p>
                      <a:r>
                        <a:rPr lang="nl-NL" sz="2400" dirty="0">
                          <a:solidFill>
                            <a:schemeClr val="accent1">
                              <a:lumMod val="75000"/>
                            </a:schemeClr>
                          </a:solidFill>
                        </a:rPr>
                        <a:t>Invulling geven aan </a:t>
                      </a:r>
                      <a:r>
                        <a:rPr lang="nl-NL" sz="2400" b="1" dirty="0">
                          <a:solidFill>
                            <a:schemeClr val="accent1">
                              <a:lumMod val="75000"/>
                            </a:schemeClr>
                          </a:solidFill>
                        </a:rPr>
                        <a:t>regie</a:t>
                      </a:r>
                    </a:p>
                  </a:txBody>
                  <a:tcPr/>
                </a:tc>
                <a:tc>
                  <a:txBody>
                    <a:bodyPr/>
                    <a:lstStyle/>
                    <a:p>
                      <a:r>
                        <a:rPr lang="nl-NL" sz="2400" b="1" dirty="0">
                          <a:solidFill>
                            <a:schemeClr val="accent1">
                              <a:lumMod val="75000"/>
                            </a:schemeClr>
                          </a:solidFill>
                        </a:rPr>
                        <a:t>Samenwerking </a:t>
                      </a:r>
                      <a:r>
                        <a:rPr lang="nl-NL" sz="2400" dirty="0">
                          <a:solidFill>
                            <a:schemeClr val="accent1">
                              <a:lumMod val="75000"/>
                            </a:schemeClr>
                          </a:solidFill>
                        </a:rPr>
                        <a:t>tussen lokaal team en regionaal veiligheidsteam</a:t>
                      </a:r>
                    </a:p>
                  </a:txBody>
                  <a:tcPr/>
                </a:tc>
                <a:extLst>
                  <a:ext uri="{0D108BD9-81ED-4DB2-BD59-A6C34878D82A}">
                    <a16:rowId xmlns:a16="http://schemas.microsoft.com/office/drawing/2014/main" val="1967887273"/>
                  </a:ext>
                </a:extLst>
              </a:tr>
              <a:tr h="370840">
                <a:tc>
                  <a:txBody>
                    <a:bodyPr/>
                    <a:lstStyle/>
                    <a:p>
                      <a:r>
                        <a:rPr lang="nl-NL" sz="2400" dirty="0">
                          <a:solidFill>
                            <a:schemeClr val="accent1">
                              <a:lumMod val="75000"/>
                            </a:schemeClr>
                          </a:solidFill>
                        </a:rPr>
                        <a:t>Basisniveau </a:t>
                      </a:r>
                      <a:r>
                        <a:rPr lang="nl-NL" sz="2400" b="1" dirty="0">
                          <a:solidFill>
                            <a:schemeClr val="accent1">
                              <a:lumMod val="75000"/>
                            </a:schemeClr>
                          </a:solidFill>
                        </a:rPr>
                        <a:t>expertise en vaardigheden</a:t>
                      </a:r>
                    </a:p>
                  </a:txBody>
                  <a:tcPr/>
                </a:tc>
                <a:tc>
                  <a:txBody>
                    <a:bodyPr/>
                    <a:lstStyle/>
                    <a:p>
                      <a:r>
                        <a:rPr lang="nl-NL" sz="2400" dirty="0">
                          <a:solidFill>
                            <a:schemeClr val="accent1">
                              <a:lumMod val="75000"/>
                            </a:schemeClr>
                          </a:solidFill>
                        </a:rPr>
                        <a:t>Invulling </a:t>
                      </a:r>
                      <a:r>
                        <a:rPr lang="nl-NL" sz="2400" b="1" dirty="0">
                          <a:solidFill>
                            <a:schemeClr val="accent1">
                              <a:lumMod val="75000"/>
                            </a:schemeClr>
                          </a:solidFill>
                        </a:rPr>
                        <a:t>intensieve vrijwillige hulp</a:t>
                      </a:r>
                    </a:p>
                  </a:txBody>
                  <a:tcPr/>
                </a:tc>
                <a:extLst>
                  <a:ext uri="{0D108BD9-81ED-4DB2-BD59-A6C34878D82A}">
                    <a16:rowId xmlns:a16="http://schemas.microsoft.com/office/drawing/2014/main" val="608471601"/>
                  </a:ext>
                </a:extLst>
              </a:tr>
              <a:tr h="370840">
                <a:tc>
                  <a:txBody>
                    <a:bodyPr/>
                    <a:lstStyle/>
                    <a:p>
                      <a:r>
                        <a:rPr lang="nl-NL" sz="2400" b="1" dirty="0">
                          <a:solidFill>
                            <a:schemeClr val="accent1">
                              <a:lumMod val="75000"/>
                            </a:schemeClr>
                          </a:solidFill>
                        </a:rPr>
                        <a:t>Borgen</a:t>
                      </a:r>
                      <a:r>
                        <a:rPr lang="nl-NL" sz="2400" dirty="0">
                          <a:solidFill>
                            <a:schemeClr val="accent1">
                              <a:lumMod val="75000"/>
                            </a:schemeClr>
                          </a:solidFill>
                        </a:rPr>
                        <a:t> kwaliteit in grote én kleine(re) gemeenten</a:t>
                      </a:r>
                    </a:p>
                  </a:txBody>
                  <a:tcPr/>
                </a:tc>
                <a:tc>
                  <a:txBody>
                    <a:bodyPr/>
                    <a:lstStyle/>
                    <a:p>
                      <a:r>
                        <a:rPr lang="nl-NL" sz="2400" dirty="0">
                          <a:solidFill>
                            <a:schemeClr val="accent1">
                              <a:lumMod val="75000"/>
                            </a:schemeClr>
                          </a:solidFill>
                        </a:rPr>
                        <a:t>Doelgroep </a:t>
                      </a:r>
                      <a:r>
                        <a:rPr lang="nl-NL" sz="2400" b="1" dirty="0">
                          <a:solidFill>
                            <a:schemeClr val="accent1">
                              <a:lumMod val="75000"/>
                            </a:schemeClr>
                          </a:solidFill>
                        </a:rPr>
                        <a:t>-9 maanden – 100 jaar</a:t>
                      </a:r>
                    </a:p>
                  </a:txBody>
                  <a:tcPr/>
                </a:tc>
                <a:extLst>
                  <a:ext uri="{0D108BD9-81ED-4DB2-BD59-A6C34878D82A}">
                    <a16:rowId xmlns:a16="http://schemas.microsoft.com/office/drawing/2014/main" val="2525202929"/>
                  </a:ext>
                </a:extLst>
              </a:tr>
            </a:tbl>
          </a:graphicData>
        </a:graphic>
      </p:graphicFrame>
    </p:spTree>
    <p:extLst>
      <p:ext uri="{BB962C8B-B14F-4D97-AF65-F5344CB8AC3E}">
        <p14:creationId xmlns:p14="http://schemas.microsoft.com/office/powerpoint/2010/main" val="3076577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EEFD64-BCA3-514E-9FA5-58D0AB3A4090}"/>
              </a:ext>
            </a:extLst>
          </p:cNvPr>
          <p:cNvSpPr>
            <a:spLocks noGrp="1"/>
          </p:cNvSpPr>
          <p:nvPr>
            <p:ph idx="1"/>
          </p:nvPr>
        </p:nvSpPr>
        <p:spPr>
          <a:xfrm>
            <a:off x="6467062" y="1398796"/>
            <a:ext cx="5501570" cy="5336825"/>
          </a:xfrm>
        </p:spPr>
        <p:txBody>
          <a:bodyPr anchor="ctr">
            <a:normAutofit/>
          </a:bodyPr>
          <a:lstStyle/>
          <a:p>
            <a:pPr marL="342900" indent="-342900" algn="l">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Wettelijke kaders</a:t>
            </a:r>
          </a:p>
          <a:p>
            <a:pPr marL="342900" indent="-342900" algn="l">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Belangrijkste (landelijke) beleidsontwikkelingen</a:t>
            </a:r>
          </a:p>
          <a:p>
            <a:pPr marL="342900" indent="-342900" algn="l">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Regionale ontwikkelingen</a:t>
            </a:r>
          </a:p>
          <a:p>
            <a:pPr marL="342900" indent="-342900" algn="l">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Onderlinge samenhang: hoe kom je tot een gedeeld beeld en commitment?</a:t>
            </a:r>
          </a:p>
          <a:p>
            <a:pPr marL="800100" lvl="1" indent="-342900"/>
            <a:r>
              <a:rPr lang="nl-NL" sz="2000" dirty="0">
                <a:solidFill>
                  <a:schemeClr val="accent1">
                    <a:lumMod val="75000"/>
                  </a:schemeClr>
                </a:solidFill>
                <a:latin typeface="Calibri" panose="020F0502020204030204" pitchFamily="34" charset="0"/>
                <a:cs typeface="Calibri" panose="020F0502020204030204" pitchFamily="34" charset="0"/>
              </a:rPr>
              <a:t>Elementen die in alle beleidsdocumenten terugkomen</a:t>
            </a:r>
          </a:p>
          <a:p>
            <a:pPr marL="800100" lvl="1" indent="-342900"/>
            <a:r>
              <a:rPr lang="nl-NL" sz="2000" dirty="0">
                <a:solidFill>
                  <a:schemeClr val="accent1">
                    <a:lumMod val="75000"/>
                  </a:schemeClr>
                </a:solidFill>
                <a:latin typeface="Calibri" panose="020F0502020204030204" pitchFamily="34" charset="0"/>
                <a:cs typeface="Calibri" panose="020F0502020204030204" pitchFamily="34" charset="0"/>
              </a:rPr>
              <a:t>Visie Gefaseerd samenwerken voor veiligheid</a:t>
            </a:r>
          </a:p>
          <a:p>
            <a:pPr marL="800100" lvl="1" indent="-342900"/>
            <a:r>
              <a:rPr lang="nl-NL" sz="2000" dirty="0">
                <a:solidFill>
                  <a:schemeClr val="accent1">
                    <a:lumMod val="75000"/>
                  </a:schemeClr>
                </a:solidFill>
                <a:latin typeface="Calibri" panose="020F0502020204030204" pitchFamily="34" charset="0"/>
                <a:cs typeface="Calibri" panose="020F0502020204030204" pitchFamily="34" charset="0"/>
              </a:rPr>
              <a:t>Wetenschappelijke onderbouwing</a:t>
            </a:r>
          </a:p>
          <a:p>
            <a:pPr marL="800100" lvl="1" indent="-342900"/>
            <a:r>
              <a:rPr lang="nl-NL" sz="2000" dirty="0">
                <a:solidFill>
                  <a:schemeClr val="accent1">
                    <a:lumMod val="75000"/>
                  </a:schemeClr>
                </a:solidFill>
                <a:latin typeface="Calibri" panose="020F0502020204030204" pitchFamily="34" charset="0"/>
                <a:cs typeface="Calibri" panose="020F0502020204030204" pitchFamily="34" charset="0"/>
              </a:rPr>
              <a:t>Rol van de Leidraad Werken aan veiligheid</a:t>
            </a:r>
          </a:p>
          <a:p>
            <a:pPr marL="342900" indent="-342900" algn="l">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Perspectief: wat is de volgende stap? </a:t>
            </a:r>
          </a:p>
        </p:txBody>
      </p:sp>
      <p:sp>
        <p:nvSpPr>
          <p:cNvPr id="12" name="Titel 6">
            <a:extLst>
              <a:ext uri="{FF2B5EF4-FFF2-40B4-BE49-F238E27FC236}">
                <a16:creationId xmlns:a16="http://schemas.microsoft.com/office/drawing/2014/main" id="{CC9A7E5B-B3C9-8806-A919-785D1D2E2897}"/>
              </a:ext>
            </a:extLst>
          </p:cNvPr>
          <p:cNvSpPr txBox="1">
            <a:spLocks/>
          </p:cNvSpPr>
          <p:nvPr/>
        </p:nvSpPr>
        <p:spPr>
          <a:xfrm>
            <a:off x="6748345" y="440969"/>
            <a:ext cx="4723217" cy="12023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nl-NL" sz="4000" b="1" i="0" u="none" strike="noStrike" kern="1200" cap="none" spc="0" normalizeH="0" baseline="0" noProof="0" dirty="0">
                <a:ln>
                  <a:noFill/>
                </a:ln>
                <a:solidFill>
                  <a:schemeClr val="accent1">
                    <a:lumMod val="75000"/>
                  </a:schemeClr>
                </a:solidFill>
                <a:effectLst/>
                <a:uLnTx/>
                <a:uFillTx/>
                <a:latin typeface="+mn-lt"/>
                <a:ea typeface="+mj-ea"/>
                <a:cs typeface="+mj-cs"/>
              </a:rPr>
              <a:t>Opbouw presentatie</a:t>
            </a:r>
          </a:p>
        </p:txBody>
      </p:sp>
      <p:pic>
        <p:nvPicPr>
          <p:cNvPr id="4" name="Afbeelding 3">
            <a:extLst>
              <a:ext uri="{FF2B5EF4-FFF2-40B4-BE49-F238E27FC236}">
                <a16:creationId xmlns:a16="http://schemas.microsoft.com/office/drawing/2014/main" id="{02617327-24FB-2B40-97E4-FB3CD56F6D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Afbeelding 9">
            <a:extLst>
              <a:ext uri="{FF2B5EF4-FFF2-40B4-BE49-F238E27FC236}">
                <a16:creationId xmlns:a16="http://schemas.microsoft.com/office/drawing/2014/main" id="{E431A611-6762-E941-F70D-1762BF53D594}"/>
              </a:ext>
            </a:extLst>
          </p:cNvPr>
          <p:cNvPicPr>
            <a:picLocks noChangeAspect="1"/>
          </p:cNvPicPr>
          <p:nvPr/>
        </p:nvPicPr>
        <p:blipFill>
          <a:blip r:embed="rId4"/>
          <a:stretch>
            <a:fillRect/>
          </a:stretch>
        </p:blipFill>
        <p:spPr>
          <a:xfrm>
            <a:off x="5897799" y="-220134"/>
            <a:ext cx="446736" cy="7298267"/>
          </a:xfrm>
          <a:prstGeom prst="rect">
            <a:avLst/>
          </a:prstGeom>
        </p:spPr>
      </p:pic>
      <p:pic>
        <p:nvPicPr>
          <p:cNvPr id="15" name="Afbeelding 14">
            <a:extLst>
              <a:ext uri="{FF2B5EF4-FFF2-40B4-BE49-F238E27FC236}">
                <a16:creationId xmlns:a16="http://schemas.microsoft.com/office/drawing/2014/main" id="{71C4C035-0698-485F-08EC-06AFD4955A28}"/>
              </a:ext>
            </a:extLst>
          </p:cNvPr>
          <p:cNvPicPr>
            <a:picLocks noChangeAspect="1"/>
          </p:cNvPicPr>
          <p:nvPr/>
        </p:nvPicPr>
        <p:blipFill>
          <a:blip r:embed="rId5"/>
          <a:stretch>
            <a:fillRect/>
          </a:stretch>
        </p:blipFill>
        <p:spPr>
          <a:xfrm>
            <a:off x="3883344" y="-32543"/>
            <a:ext cx="4425312" cy="1915655"/>
          </a:xfrm>
          <a:prstGeom prst="rect">
            <a:avLst/>
          </a:prstGeom>
        </p:spPr>
      </p:pic>
    </p:spTree>
    <p:extLst>
      <p:ext uri="{BB962C8B-B14F-4D97-AF65-F5344CB8AC3E}">
        <p14:creationId xmlns:p14="http://schemas.microsoft.com/office/powerpoint/2010/main" val="4266590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6846"/>
            <a:ext cx="12192000" cy="1305119"/>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301925"/>
            <a:ext cx="12192000" cy="1613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solidFill>
                  <a:schemeClr val="accent1">
                    <a:lumMod val="75000"/>
                  </a:schemeClr>
                </a:solidFill>
                <a:latin typeface="RijksoverheidSansHeading" panose="020B0503040202060203"/>
              </a:rPr>
              <a:t>Hoe werken met de Leidraad? De routekaart</a:t>
            </a:r>
            <a:endParaRPr lang="en-US" sz="4000" b="1" dirty="0">
              <a:solidFill>
                <a:schemeClr val="accent1">
                  <a:lumMod val="75000"/>
                </a:schemeClr>
              </a:solidFill>
              <a:latin typeface="RijksoverheidSansHeading" panose="020B0503040202060203"/>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5322761"/>
            <a:ext cx="628182" cy="12847481"/>
          </a:xfrm>
          <a:prstGeom prst="rect">
            <a:avLst/>
          </a:prstGeom>
        </p:spPr>
      </p:pic>
      <p:pic>
        <p:nvPicPr>
          <p:cNvPr id="2" name="Afbeelding 1" descr="Afbeelding met logo&#10;&#10;Automatisch gegenereerde beschrijving">
            <a:extLst>
              <a:ext uri="{FF2B5EF4-FFF2-40B4-BE49-F238E27FC236}">
                <a16:creationId xmlns:a16="http://schemas.microsoft.com/office/drawing/2014/main" id="{A8049EAF-4519-5AAD-561B-BE206B91F2A1}"/>
              </a:ext>
            </a:extLst>
          </p:cNvPr>
          <p:cNvPicPr>
            <a:picLocks noChangeAspect="1"/>
          </p:cNvPicPr>
          <p:nvPr/>
        </p:nvPicPr>
        <p:blipFill rotWithShape="1">
          <a:blip r:embed="rId4"/>
          <a:srcRect l="22060" r="27940" b="35798"/>
          <a:stretch/>
        </p:blipFill>
        <p:spPr>
          <a:xfrm>
            <a:off x="10927062" y="0"/>
            <a:ext cx="1264938" cy="1113146"/>
          </a:xfrm>
          <a:prstGeom prst="rect">
            <a:avLst/>
          </a:prstGeom>
        </p:spPr>
      </p:pic>
      <p:graphicFrame>
        <p:nvGraphicFramePr>
          <p:cNvPr id="16" name="Tijdelijke aanduiding voor inhoud 15">
            <a:extLst>
              <a:ext uri="{FF2B5EF4-FFF2-40B4-BE49-F238E27FC236}">
                <a16:creationId xmlns:a16="http://schemas.microsoft.com/office/drawing/2014/main" id="{5A82EF14-81BF-587D-3589-26BD2E473117}"/>
              </a:ext>
            </a:extLst>
          </p:cNvPr>
          <p:cNvGraphicFramePr>
            <a:graphicFrameLocks noGrp="1"/>
          </p:cNvGraphicFramePr>
          <p:nvPr>
            <p:ph idx="1"/>
            <p:extLst>
              <p:ext uri="{D42A27DB-BD31-4B8C-83A1-F6EECF244321}">
                <p14:modId xmlns:p14="http://schemas.microsoft.com/office/powerpoint/2010/main" val="3729983629"/>
              </p:ext>
            </p:extLst>
          </p:nvPr>
        </p:nvGraphicFramePr>
        <p:xfrm>
          <a:off x="0" y="-301925"/>
          <a:ext cx="12192000" cy="83857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76925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4EB9CD2-4815-CE9E-7D12-8CFA678FA00B}"/>
              </a:ext>
            </a:extLst>
          </p:cNvPr>
          <p:cNvSpPr/>
          <p:nvPr/>
        </p:nvSpPr>
        <p:spPr>
          <a:xfrm>
            <a:off x="0" y="5059"/>
            <a:ext cx="12192000" cy="167579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pic>
        <p:nvPicPr>
          <p:cNvPr id="11" name="Afbeelding 10">
            <a:extLst>
              <a:ext uri="{FF2B5EF4-FFF2-40B4-BE49-F238E27FC236}">
                <a16:creationId xmlns:a16="http://schemas.microsoft.com/office/drawing/2014/main" id="{9E4F3BF9-C10B-3802-8ED6-C7192B3379FC}"/>
              </a:ext>
            </a:extLst>
          </p:cNvPr>
          <p:cNvPicPr>
            <a:picLocks noChangeAspect="1"/>
          </p:cNvPicPr>
          <p:nvPr/>
        </p:nvPicPr>
        <p:blipFill>
          <a:blip r:embed="rId3"/>
          <a:stretch>
            <a:fillRect/>
          </a:stretch>
        </p:blipFill>
        <p:spPr>
          <a:xfrm rot="5400000">
            <a:off x="6444692" y="-4068985"/>
            <a:ext cx="628182" cy="11486459"/>
          </a:xfrm>
          <a:prstGeom prst="rect">
            <a:avLst/>
          </a:prstGeom>
        </p:spPr>
      </p:pic>
      <p:sp>
        <p:nvSpPr>
          <p:cNvPr id="13" name="Title 1">
            <a:extLst>
              <a:ext uri="{FF2B5EF4-FFF2-40B4-BE49-F238E27FC236}">
                <a16:creationId xmlns:a16="http://schemas.microsoft.com/office/drawing/2014/main" id="{3EA139EB-3175-491E-72B1-2EBA01E73DE8}"/>
              </a:ext>
            </a:extLst>
          </p:cNvPr>
          <p:cNvSpPr txBox="1">
            <a:spLocks/>
          </p:cNvSpPr>
          <p:nvPr/>
        </p:nvSpPr>
        <p:spPr>
          <a:xfrm>
            <a:off x="1325566" y="0"/>
            <a:ext cx="10866434" cy="1772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solidFill>
                  <a:schemeClr val="accent1">
                    <a:lumMod val="75000"/>
                  </a:schemeClr>
                </a:solidFill>
                <a:latin typeface="RijksoverheidSansHeading" panose="020B0503040202060203"/>
              </a:rPr>
              <a:t>Hulpmiddel: Platform Sociaal Domein (VNG)</a:t>
            </a:r>
            <a:endParaRPr lang="en-US" sz="4000" b="1" dirty="0">
              <a:solidFill>
                <a:schemeClr val="accent1">
                  <a:lumMod val="75000"/>
                </a:schemeClr>
              </a:solidFill>
              <a:latin typeface="RijksoverheidSansHeading" panose="020B0503040202060203"/>
            </a:endParaRPr>
          </a:p>
        </p:txBody>
      </p:sp>
      <p:graphicFrame>
        <p:nvGraphicFramePr>
          <p:cNvPr id="2" name="Tabel 2">
            <a:extLst>
              <a:ext uri="{FF2B5EF4-FFF2-40B4-BE49-F238E27FC236}">
                <a16:creationId xmlns:a16="http://schemas.microsoft.com/office/drawing/2014/main" id="{D644EF76-CEAF-F962-7D13-EF35AE477261}"/>
              </a:ext>
            </a:extLst>
          </p:cNvPr>
          <p:cNvGraphicFramePr>
            <a:graphicFrameLocks noGrp="1"/>
          </p:cNvGraphicFramePr>
          <p:nvPr>
            <p:extLst>
              <p:ext uri="{D42A27DB-BD31-4B8C-83A1-F6EECF244321}">
                <p14:modId xmlns:p14="http://schemas.microsoft.com/office/powerpoint/2010/main" val="600642245"/>
              </p:ext>
            </p:extLst>
          </p:nvPr>
        </p:nvGraphicFramePr>
        <p:xfrm>
          <a:off x="1780656" y="1985455"/>
          <a:ext cx="9395791" cy="8767188"/>
        </p:xfrm>
        <a:graphic>
          <a:graphicData uri="http://schemas.openxmlformats.org/drawingml/2006/table">
            <a:tbl>
              <a:tblPr firstRow="1" bandRow="1">
                <a:tableStyleId>{2D5ABB26-0587-4C30-8999-92F81FD0307C}</a:tableStyleId>
              </a:tblPr>
              <a:tblGrid>
                <a:gridCol w="9395791">
                  <a:extLst>
                    <a:ext uri="{9D8B030D-6E8A-4147-A177-3AD203B41FA5}">
                      <a16:colId xmlns:a16="http://schemas.microsoft.com/office/drawing/2014/main" val="1304257844"/>
                    </a:ext>
                  </a:extLst>
                </a:gridCol>
              </a:tblGrid>
              <a:tr h="879645">
                <a:tc>
                  <a:txBody>
                    <a:bodyPr/>
                    <a:lstStyle/>
                    <a:p>
                      <a:pPr marL="0" indent="0" algn="l">
                        <a:buFont typeface="Arial" panose="020B0604020202020204" pitchFamily="34" charset="0"/>
                        <a:buNone/>
                      </a:pPr>
                      <a:r>
                        <a:rPr lang="nl-NL" sz="2400" dirty="0">
                          <a:solidFill>
                            <a:schemeClr val="accent1">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https://platformsociaaldomein.online</a:t>
                      </a:r>
                      <a:r>
                        <a:rPr lang="nl-NL" sz="2400" dirty="0">
                          <a:solidFill>
                            <a:schemeClr val="accent1">
                              <a:lumMod val="75000"/>
                            </a:schemeClr>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nl-NL" sz="2400" dirty="0">
                        <a:solidFill>
                          <a:schemeClr val="accent1">
                            <a:lumMod val="75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400" dirty="0">
                          <a:solidFill>
                            <a:schemeClr val="accent1">
                              <a:lumMod val="75000"/>
                            </a:schemeClr>
                          </a:solidFill>
                          <a:latin typeface="Calibri" panose="020F0502020204030204" pitchFamily="34" charset="0"/>
                          <a:cs typeface="Calibri" panose="020F0502020204030204" pitchFamily="34" charset="0"/>
                        </a:rPr>
                        <a:t>Duurzame ondersteuningsstructuur sociaal domein met integrale benadering </a:t>
                      </a:r>
                    </a:p>
                    <a:p>
                      <a:pPr marL="342900" indent="-342900">
                        <a:buFont typeface="Arial" panose="020B0604020202020204" pitchFamily="34" charset="0"/>
                        <a:buChar char="•"/>
                      </a:pPr>
                      <a:r>
                        <a:rPr lang="nl-NL" sz="2400"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Veel cijfers per gemeente beschikbaar over uiteenlopende onderwerpen</a:t>
                      </a:r>
                    </a:p>
                    <a:p>
                      <a:pPr marL="342900" indent="-342900">
                        <a:buFont typeface="Arial" panose="020B0604020202020204" pitchFamily="34" charset="0"/>
                        <a:buChar char="•"/>
                      </a:pPr>
                      <a:r>
                        <a:rPr lang="nl-NL" sz="2400"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Door meer inzicht waar verbeteringen nodig zijn in sociaal domein, kunnen gemeenten gedegen keuzes maken en krijgen ze meer sturing en grip. </a:t>
                      </a:r>
                    </a:p>
                    <a:p>
                      <a:pPr marL="342900" indent="-342900">
                        <a:buFont typeface="Arial" panose="020B0604020202020204" pitchFamily="34" charset="0"/>
                        <a:buChar char="•"/>
                      </a:pPr>
                      <a:r>
                        <a:rPr lang="nl-NL" sz="2400"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Inzet is betere kwaliteit in de ondersteuning. </a:t>
                      </a:r>
                    </a:p>
                    <a:p>
                      <a:pPr marL="342900" indent="-342900">
                        <a:buFont typeface="Arial" panose="020B0604020202020204" pitchFamily="34" charset="0"/>
                        <a:buChar char="•"/>
                      </a:pPr>
                      <a:r>
                        <a:rPr lang="nl-NL" sz="2400" dirty="0">
                          <a:solidFill>
                            <a:schemeClr val="accent1">
                              <a:lumMod val="75000"/>
                            </a:schemeClr>
                          </a:solidFill>
                          <a:effectLst/>
                          <a:latin typeface="Calibri" panose="020F0502020204030204" pitchFamily="34" charset="0"/>
                          <a:ea typeface="Times New Roman" panose="02020603050405020304" pitchFamily="18" charset="0"/>
                          <a:cs typeface="Calibri" panose="020F0502020204030204" pitchFamily="34" charset="0"/>
                        </a:rPr>
                        <a:t>Daarbij is het doel dat de uitvoeringspraktijk meer leidend wordt in het bepalen van landelijke lijnen. </a:t>
                      </a:r>
                    </a:p>
                    <a:p>
                      <a:pPr marL="342900" indent="-342900">
                        <a:buFont typeface="Arial" panose="020B0604020202020204" pitchFamily="34" charset="0"/>
                        <a:buChar char="•"/>
                      </a:pPr>
                      <a:endParaRPr lang="nl-NL" sz="2400" dirty="0">
                        <a:solidFill>
                          <a:srgbClr val="007BC7"/>
                        </a:solidFill>
                        <a:latin typeface="Calibri" panose="020F0502020204030204" pitchFamily="34" charset="0"/>
                        <a:ea typeface="Times New Roman" panose="02020603050405020304" pitchFamily="18" charset="0"/>
                        <a:cs typeface="Calibri" panose="020F0502020204030204" pitchFamily="34" charset="0"/>
                      </a:endParaRPr>
                    </a:p>
                  </a:txBody>
                  <a:tcPr anchor="ctr"/>
                </a:tc>
                <a:extLst>
                  <a:ext uri="{0D108BD9-81ED-4DB2-BD59-A6C34878D82A}">
                    <a16:rowId xmlns:a16="http://schemas.microsoft.com/office/drawing/2014/main" val="3218192580"/>
                  </a:ext>
                </a:extLst>
              </a:tr>
              <a:tr h="1068908">
                <a:tc>
                  <a:txBody>
                    <a:bodyPr/>
                    <a:lstStyle/>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2444180146"/>
                  </a:ext>
                </a:extLst>
              </a:tr>
              <a:tr h="714144">
                <a:tc>
                  <a:txBody>
                    <a:bodyPr/>
                    <a:lstStyle/>
                    <a:p>
                      <a:pPr marL="0" lvl="0" indent="0" algn="l">
                        <a:buNone/>
                      </a:pPr>
                      <a:endParaRPr lang="nl-NL" sz="1800" kern="1200" dirty="0">
                        <a:solidFill>
                          <a:schemeClr val="tx1"/>
                        </a:solidFill>
                        <a:effectLst/>
                        <a:latin typeface="RijksoverheidSansHeading" panose="020B0503040202060203"/>
                        <a:ea typeface="+mn-ea"/>
                        <a:cs typeface="+mn-cs"/>
                      </a:endParaRPr>
                    </a:p>
                  </a:txBody>
                  <a:tcPr anchor="ctr"/>
                </a:tc>
                <a:extLst>
                  <a:ext uri="{0D108BD9-81ED-4DB2-BD59-A6C34878D82A}">
                    <a16:rowId xmlns:a16="http://schemas.microsoft.com/office/drawing/2014/main" val="1177910703"/>
                  </a:ext>
                </a:extLst>
              </a:tr>
              <a:tr h="1068908">
                <a:tc>
                  <a:txBody>
                    <a:bodyPr/>
                    <a:lstStyle/>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1536234423"/>
                  </a:ext>
                </a:extLst>
              </a:tr>
              <a:tr h="1068908">
                <a:tc>
                  <a:txBody>
                    <a:bodyPr/>
                    <a:lstStyle/>
                    <a:p>
                      <a:pPr algn="l"/>
                      <a:endParaRPr lang="nl-NL" sz="1800" dirty="0">
                        <a:solidFill>
                          <a:schemeClr val="tx1"/>
                        </a:solidFill>
                      </a:endParaRPr>
                    </a:p>
                  </a:txBody>
                  <a:tcPr/>
                </a:tc>
                <a:extLst>
                  <a:ext uri="{0D108BD9-81ED-4DB2-BD59-A6C34878D82A}">
                    <a16:rowId xmlns:a16="http://schemas.microsoft.com/office/drawing/2014/main" val="3819254351"/>
                  </a:ext>
                </a:extLst>
              </a:tr>
            </a:tbl>
          </a:graphicData>
        </a:graphic>
      </p:graphicFrame>
      <p:pic>
        <p:nvPicPr>
          <p:cNvPr id="3" name="Afbeelding 2">
            <a:extLst>
              <a:ext uri="{FF2B5EF4-FFF2-40B4-BE49-F238E27FC236}">
                <a16:creationId xmlns:a16="http://schemas.microsoft.com/office/drawing/2014/main" id="{AFB727EB-71D0-ED72-189D-EB15843D7426}"/>
              </a:ext>
            </a:extLst>
          </p:cNvPr>
          <p:cNvPicPr>
            <a:picLocks noChangeAspect="1"/>
          </p:cNvPicPr>
          <p:nvPr/>
        </p:nvPicPr>
        <p:blipFill rotWithShape="1">
          <a:blip r:embed="rId5">
            <a:alphaModFix amt="70000"/>
          </a:blip>
          <a:srcRect l="25755" r="62743" b="10842"/>
          <a:stretch/>
        </p:blipFill>
        <p:spPr>
          <a:xfrm>
            <a:off x="-20312" y="0"/>
            <a:ext cx="1325566" cy="6858000"/>
          </a:xfrm>
          <a:prstGeom prst="rect">
            <a:avLst/>
          </a:prstGeom>
        </p:spPr>
      </p:pic>
      <p:pic>
        <p:nvPicPr>
          <p:cNvPr id="4" name="Afbeelding 3">
            <a:extLst>
              <a:ext uri="{FF2B5EF4-FFF2-40B4-BE49-F238E27FC236}">
                <a16:creationId xmlns:a16="http://schemas.microsoft.com/office/drawing/2014/main" id="{7F7B072C-355C-609D-EC0C-3EE4A392D02C}"/>
              </a:ext>
            </a:extLst>
          </p:cNvPr>
          <p:cNvPicPr>
            <a:picLocks noChangeAspect="1"/>
          </p:cNvPicPr>
          <p:nvPr/>
        </p:nvPicPr>
        <p:blipFill rotWithShape="1">
          <a:blip r:embed="rId3"/>
          <a:srcRect t="21323" r="4763" b="14713"/>
          <a:stretch/>
        </p:blipFill>
        <p:spPr>
          <a:xfrm>
            <a:off x="1052676" y="10364"/>
            <a:ext cx="505135" cy="6868365"/>
          </a:xfrm>
          <a:prstGeom prst="rect">
            <a:avLst/>
          </a:prstGeom>
        </p:spPr>
      </p:pic>
    </p:spTree>
    <p:extLst>
      <p:ext uri="{BB962C8B-B14F-4D97-AF65-F5344CB8AC3E}">
        <p14:creationId xmlns:p14="http://schemas.microsoft.com/office/powerpoint/2010/main" val="379760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4EB9CD2-4815-CE9E-7D12-8CFA678FA00B}"/>
              </a:ext>
            </a:extLst>
          </p:cNvPr>
          <p:cNvSpPr/>
          <p:nvPr/>
        </p:nvSpPr>
        <p:spPr>
          <a:xfrm>
            <a:off x="0" y="5059"/>
            <a:ext cx="12192000" cy="167579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pic>
        <p:nvPicPr>
          <p:cNvPr id="11" name="Afbeelding 10">
            <a:extLst>
              <a:ext uri="{FF2B5EF4-FFF2-40B4-BE49-F238E27FC236}">
                <a16:creationId xmlns:a16="http://schemas.microsoft.com/office/drawing/2014/main" id="{9E4F3BF9-C10B-3802-8ED6-C7192B3379FC}"/>
              </a:ext>
            </a:extLst>
          </p:cNvPr>
          <p:cNvPicPr>
            <a:picLocks noChangeAspect="1"/>
          </p:cNvPicPr>
          <p:nvPr/>
        </p:nvPicPr>
        <p:blipFill>
          <a:blip r:embed="rId3"/>
          <a:stretch>
            <a:fillRect/>
          </a:stretch>
        </p:blipFill>
        <p:spPr>
          <a:xfrm rot="5400000">
            <a:off x="6454848" y="-4062376"/>
            <a:ext cx="628182" cy="11486459"/>
          </a:xfrm>
          <a:prstGeom prst="rect">
            <a:avLst/>
          </a:prstGeom>
        </p:spPr>
      </p:pic>
      <p:sp>
        <p:nvSpPr>
          <p:cNvPr id="13" name="Title 1">
            <a:extLst>
              <a:ext uri="{FF2B5EF4-FFF2-40B4-BE49-F238E27FC236}">
                <a16:creationId xmlns:a16="http://schemas.microsoft.com/office/drawing/2014/main" id="{3EA139EB-3175-491E-72B1-2EBA01E73DE8}"/>
              </a:ext>
            </a:extLst>
          </p:cNvPr>
          <p:cNvSpPr txBox="1">
            <a:spLocks/>
          </p:cNvSpPr>
          <p:nvPr/>
        </p:nvSpPr>
        <p:spPr>
          <a:xfrm>
            <a:off x="1335722" y="-152405"/>
            <a:ext cx="10866434" cy="20607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solidFill>
                  <a:schemeClr val="accent1">
                    <a:lumMod val="75000"/>
                  </a:schemeClr>
                </a:solidFill>
                <a:latin typeface="RijksoverheidSansHeading" panose="020B0503040202060203"/>
              </a:rPr>
              <a:t>Wettelijke kaders</a:t>
            </a:r>
          </a:p>
          <a:p>
            <a:r>
              <a:rPr lang="nl-NL" sz="4000" b="1" dirty="0">
                <a:solidFill>
                  <a:schemeClr val="accent1">
                    <a:lumMod val="75000"/>
                  </a:schemeClr>
                </a:solidFill>
                <a:latin typeface="RijksoverheidSansHeading" panose="020B0503040202060203"/>
              </a:rPr>
              <a:t>WMO, Jeugdwet, Participatiewet</a:t>
            </a:r>
            <a:endParaRPr lang="en-US" sz="4000" b="1" dirty="0">
              <a:solidFill>
                <a:schemeClr val="accent1">
                  <a:lumMod val="75000"/>
                </a:schemeClr>
              </a:solidFill>
              <a:latin typeface="RijksoverheidSansHeading" panose="020B0503040202060203"/>
            </a:endParaRPr>
          </a:p>
        </p:txBody>
      </p:sp>
      <p:graphicFrame>
        <p:nvGraphicFramePr>
          <p:cNvPr id="2" name="Tabel 2">
            <a:extLst>
              <a:ext uri="{FF2B5EF4-FFF2-40B4-BE49-F238E27FC236}">
                <a16:creationId xmlns:a16="http://schemas.microsoft.com/office/drawing/2014/main" id="{D644EF76-CEAF-F962-7D13-EF35AE477261}"/>
              </a:ext>
            </a:extLst>
          </p:cNvPr>
          <p:cNvGraphicFramePr>
            <a:graphicFrameLocks noGrp="1"/>
          </p:cNvGraphicFramePr>
          <p:nvPr>
            <p:extLst>
              <p:ext uri="{D42A27DB-BD31-4B8C-83A1-F6EECF244321}">
                <p14:modId xmlns:p14="http://schemas.microsoft.com/office/powerpoint/2010/main" val="1023984555"/>
              </p:ext>
            </p:extLst>
          </p:nvPr>
        </p:nvGraphicFramePr>
        <p:xfrm>
          <a:off x="2120348" y="1680854"/>
          <a:ext cx="9157252" cy="6657685"/>
        </p:xfrm>
        <a:graphic>
          <a:graphicData uri="http://schemas.openxmlformats.org/drawingml/2006/table">
            <a:tbl>
              <a:tblPr firstRow="1" bandRow="1">
                <a:tableStyleId>{2D5ABB26-0587-4C30-8999-92F81FD0307C}</a:tableStyleId>
              </a:tblPr>
              <a:tblGrid>
                <a:gridCol w="9157252">
                  <a:extLst>
                    <a:ext uri="{9D8B030D-6E8A-4147-A177-3AD203B41FA5}">
                      <a16:colId xmlns:a16="http://schemas.microsoft.com/office/drawing/2014/main" val="1304257844"/>
                    </a:ext>
                  </a:extLst>
                </a:gridCol>
              </a:tblGrid>
              <a:tr h="879645">
                <a:tc>
                  <a:txBody>
                    <a:bodyPr/>
                    <a:lstStyle/>
                    <a:p>
                      <a:pPr marL="342900" indent="-342900" algn="l">
                        <a:buFont typeface="Arial" panose="020B0604020202020204" pitchFamily="34" charset="0"/>
                        <a:buChar char="•"/>
                      </a:pPr>
                      <a:endParaRPr lang="nl-NL" sz="24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18192580"/>
                  </a:ext>
                </a:extLst>
              </a:tr>
              <a:tr h="1068908">
                <a:tc>
                  <a:txBody>
                    <a:bodyPr/>
                    <a:lstStyle/>
                    <a:p>
                      <a:pPr marL="342900" indent="-342900" algn="l">
                        <a:buFont typeface="Arial" panose="020B0604020202020204" pitchFamily="34" charset="0"/>
                        <a:buChar char="•"/>
                      </a:pPr>
                      <a:r>
                        <a:rPr lang="nl-NL" sz="2400" dirty="0">
                          <a:solidFill>
                            <a:schemeClr val="accent1">
                              <a:lumMod val="75000"/>
                            </a:schemeClr>
                          </a:solidFill>
                          <a:latin typeface="+mn-lt"/>
                          <a:ea typeface="Verdana"/>
                          <a:cs typeface="Calibri"/>
                        </a:rPr>
                        <a:t>Doel van de WMO 2015, Jeugdwet en Participatiewet is om ondersteuning en zorg dichtbij en passend bij de lokale situatie en de inwoner te organiseren </a:t>
                      </a:r>
                    </a:p>
                    <a:p>
                      <a:pPr marL="342900" indent="-342900" algn="l">
                        <a:buFont typeface="Arial" panose="020B0604020202020204" pitchFamily="34" charset="0"/>
                        <a:buChar char="•"/>
                      </a:pPr>
                      <a:r>
                        <a:rPr lang="nl-NL" sz="2400" dirty="0">
                          <a:solidFill>
                            <a:schemeClr val="accent1">
                              <a:lumMod val="75000"/>
                            </a:schemeClr>
                          </a:solidFill>
                          <a:latin typeface="+mn-lt"/>
                          <a:ea typeface="Verdana"/>
                          <a:cs typeface="Calibri"/>
                        </a:rPr>
                        <a:t>Hulp en ondersteuning moeten zo </a:t>
                      </a:r>
                      <a:r>
                        <a:rPr lang="nl-NL" sz="2400" dirty="0">
                          <a:solidFill>
                            <a:srgbClr val="FF0000"/>
                          </a:solidFill>
                          <a:latin typeface="+mn-lt"/>
                          <a:ea typeface="Verdana"/>
                          <a:cs typeface="Calibri"/>
                        </a:rPr>
                        <a:t>laagdrempelig</a:t>
                      </a:r>
                      <a:r>
                        <a:rPr lang="nl-NL" sz="2400" dirty="0">
                          <a:latin typeface="+mn-lt"/>
                          <a:ea typeface="Verdana"/>
                          <a:cs typeface="Calibri"/>
                        </a:rPr>
                        <a:t>, </a:t>
                      </a:r>
                      <a:r>
                        <a:rPr lang="nl-NL" sz="2400" dirty="0">
                          <a:solidFill>
                            <a:schemeClr val="accent1">
                              <a:lumMod val="75000"/>
                            </a:schemeClr>
                          </a:solidFill>
                          <a:latin typeface="+mn-lt"/>
                          <a:ea typeface="Verdana"/>
                          <a:cs typeface="Calibri"/>
                        </a:rPr>
                        <a:t>dichtbij en </a:t>
                      </a:r>
                      <a:r>
                        <a:rPr lang="nl-NL" sz="2400" dirty="0">
                          <a:solidFill>
                            <a:srgbClr val="00AC9C"/>
                          </a:solidFill>
                          <a:latin typeface="+mn-lt"/>
                          <a:ea typeface="Verdana"/>
                          <a:cs typeface="Calibri"/>
                        </a:rPr>
                        <a:t>intensief als nodig en </a:t>
                      </a:r>
                      <a:r>
                        <a:rPr lang="nl-NL" sz="2400" dirty="0">
                          <a:solidFill>
                            <a:schemeClr val="accent2">
                              <a:lumMod val="60000"/>
                              <a:lumOff val="40000"/>
                            </a:schemeClr>
                          </a:solidFill>
                          <a:latin typeface="+mn-lt"/>
                          <a:ea typeface="Verdana"/>
                          <a:cs typeface="Calibri"/>
                        </a:rPr>
                        <a:t>licht als mogelijk zijn</a:t>
                      </a:r>
                      <a:r>
                        <a:rPr lang="nl-NL" sz="2400" dirty="0">
                          <a:solidFill>
                            <a:schemeClr val="accent6"/>
                          </a:solidFill>
                          <a:latin typeface="+mn-lt"/>
                          <a:ea typeface="Verdana"/>
                          <a:cs typeface="Calibri"/>
                        </a:rPr>
                        <a:t>.</a:t>
                      </a:r>
                    </a:p>
                    <a:p>
                      <a:pPr marL="342900" indent="-342900" algn="l">
                        <a:buFont typeface="Arial" panose="020B0604020202020204" pitchFamily="34" charset="0"/>
                        <a:buChar char="•"/>
                      </a:pPr>
                      <a:r>
                        <a:rPr lang="nl-NL" sz="2400" dirty="0">
                          <a:solidFill>
                            <a:schemeClr val="accent1">
                              <a:lumMod val="75000"/>
                            </a:schemeClr>
                          </a:solidFill>
                          <a:latin typeface="+mn-lt"/>
                          <a:ea typeface="Verdana"/>
                          <a:cs typeface="Calibri"/>
                        </a:rPr>
                        <a:t>Dit betreft ook de aanpak van </a:t>
                      </a:r>
                      <a:r>
                        <a:rPr lang="nl-NL" sz="2400" dirty="0">
                          <a:solidFill>
                            <a:schemeClr val="accent1">
                              <a:lumMod val="75000"/>
                            </a:schemeClr>
                          </a:solidFill>
                          <a:latin typeface="Calibri" panose="020F0502020204030204" pitchFamily="34" charset="0"/>
                          <a:ea typeface="Verdana"/>
                          <a:cs typeface="Calibri" panose="020F0502020204030204" pitchFamily="34" charset="0"/>
                        </a:rPr>
                        <a:t>onveiligheid in afhankelijkheidsrelaties en ontwikkelingsbedreiging voor minderjarigen.</a:t>
                      </a:r>
                      <a:r>
                        <a:rPr lang="nl-NL" sz="2400" dirty="0">
                          <a:solidFill>
                            <a:schemeClr val="accent1">
                              <a:lumMod val="75000"/>
                            </a:schemeClr>
                          </a:solidFill>
                          <a:latin typeface="+mn-lt"/>
                          <a:ea typeface="Verdana"/>
                          <a:cs typeface="Calibri"/>
                        </a:rPr>
                        <a:t> </a:t>
                      </a:r>
                    </a:p>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2444180146"/>
                  </a:ext>
                </a:extLst>
              </a:tr>
              <a:tr h="714144">
                <a:tc>
                  <a:txBody>
                    <a:bodyPr/>
                    <a:lstStyle/>
                    <a:p>
                      <a:pPr marL="0" lvl="0" indent="0" algn="l">
                        <a:buNone/>
                      </a:pPr>
                      <a:endParaRPr lang="nl-NL" sz="1800" kern="1200" dirty="0">
                        <a:solidFill>
                          <a:schemeClr val="tx1"/>
                        </a:solidFill>
                        <a:effectLst/>
                        <a:latin typeface="RijksoverheidSansHeading" panose="020B0503040202060203"/>
                        <a:ea typeface="+mn-ea"/>
                        <a:cs typeface="+mn-cs"/>
                      </a:endParaRPr>
                    </a:p>
                  </a:txBody>
                  <a:tcPr anchor="ctr"/>
                </a:tc>
                <a:extLst>
                  <a:ext uri="{0D108BD9-81ED-4DB2-BD59-A6C34878D82A}">
                    <a16:rowId xmlns:a16="http://schemas.microsoft.com/office/drawing/2014/main" val="1177910703"/>
                  </a:ext>
                </a:extLst>
              </a:tr>
              <a:tr h="1068908">
                <a:tc>
                  <a:txBody>
                    <a:bodyPr/>
                    <a:lstStyle/>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1536234423"/>
                  </a:ext>
                </a:extLst>
              </a:tr>
              <a:tr h="1068908">
                <a:tc>
                  <a:txBody>
                    <a:bodyPr/>
                    <a:lstStyle/>
                    <a:p>
                      <a:pPr algn="l"/>
                      <a:endParaRPr lang="nl-NL" sz="1800" dirty="0">
                        <a:solidFill>
                          <a:schemeClr val="tx1"/>
                        </a:solidFill>
                      </a:endParaRPr>
                    </a:p>
                  </a:txBody>
                  <a:tcPr/>
                </a:tc>
                <a:extLst>
                  <a:ext uri="{0D108BD9-81ED-4DB2-BD59-A6C34878D82A}">
                    <a16:rowId xmlns:a16="http://schemas.microsoft.com/office/drawing/2014/main" val="3819254351"/>
                  </a:ext>
                </a:extLst>
              </a:tr>
            </a:tbl>
          </a:graphicData>
        </a:graphic>
      </p:graphicFrame>
      <p:pic>
        <p:nvPicPr>
          <p:cNvPr id="3" name="Afbeelding 2">
            <a:extLst>
              <a:ext uri="{FF2B5EF4-FFF2-40B4-BE49-F238E27FC236}">
                <a16:creationId xmlns:a16="http://schemas.microsoft.com/office/drawing/2014/main" id="{AFB727EB-71D0-ED72-189D-EB15843D7426}"/>
              </a:ext>
            </a:extLst>
          </p:cNvPr>
          <p:cNvPicPr>
            <a:picLocks noChangeAspect="1"/>
          </p:cNvPicPr>
          <p:nvPr/>
        </p:nvPicPr>
        <p:blipFill rotWithShape="1">
          <a:blip r:embed="rId4">
            <a:alphaModFix amt="70000"/>
          </a:blip>
          <a:srcRect l="25755" r="62743" b="10842"/>
          <a:stretch/>
        </p:blipFill>
        <p:spPr>
          <a:xfrm>
            <a:off x="-20312" y="0"/>
            <a:ext cx="1325566" cy="6858000"/>
          </a:xfrm>
          <a:prstGeom prst="rect">
            <a:avLst/>
          </a:prstGeom>
        </p:spPr>
      </p:pic>
      <p:pic>
        <p:nvPicPr>
          <p:cNvPr id="4" name="Afbeelding 3">
            <a:extLst>
              <a:ext uri="{FF2B5EF4-FFF2-40B4-BE49-F238E27FC236}">
                <a16:creationId xmlns:a16="http://schemas.microsoft.com/office/drawing/2014/main" id="{7F7B072C-355C-609D-EC0C-3EE4A392D02C}"/>
              </a:ext>
            </a:extLst>
          </p:cNvPr>
          <p:cNvPicPr>
            <a:picLocks noChangeAspect="1"/>
          </p:cNvPicPr>
          <p:nvPr/>
        </p:nvPicPr>
        <p:blipFill rotWithShape="1">
          <a:blip r:embed="rId3"/>
          <a:srcRect t="21323" r="4763" b="14713"/>
          <a:stretch/>
        </p:blipFill>
        <p:spPr>
          <a:xfrm>
            <a:off x="1052676" y="10364"/>
            <a:ext cx="505135" cy="6868365"/>
          </a:xfrm>
          <a:prstGeom prst="rect">
            <a:avLst/>
          </a:prstGeom>
        </p:spPr>
      </p:pic>
    </p:spTree>
    <p:extLst>
      <p:ext uri="{BB962C8B-B14F-4D97-AF65-F5344CB8AC3E}">
        <p14:creationId xmlns:p14="http://schemas.microsoft.com/office/powerpoint/2010/main" val="1378248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4EB9CD2-4815-CE9E-7D12-8CFA678FA00B}"/>
              </a:ext>
            </a:extLst>
          </p:cNvPr>
          <p:cNvSpPr/>
          <p:nvPr/>
        </p:nvSpPr>
        <p:spPr>
          <a:xfrm>
            <a:off x="0" y="37242"/>
            <a:ext cx="12192000" cy="1866650"/>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RijksoverheidSansHeading" panose="020B0503040202060203" pitchFamily="34" charset="77"/>
            </a:endParaRPr>
          </a:p>
        </p:txBody>
      </p:sp>
      <p:pic>
        <p:nvPicPr>
          <p:cNvPr id="11" name="Afbeelding 10">
            <a:extLst>
              <a:ext uri="{FF2B5EF4-FFF2-40B4-BE49-F238E27FC236}">
                <a16:creationId xmlns:a16="http://schemas.microsoft.com/office/drawing/2014/main" id="{9E4F3BF9-C10B-3802-8ED6-C7192B3379FC}"/>
              </a:ext>
            </a:extLst>
          </p:cNvPr>
          <p:cNvPicPr>
            <a:picLocks noChangeAspect="1"/>
          </p:cNvPicPr>
          <p:nvPr/>
        </p:nvPicPr>
        <p:blipFill>
          <a:blip r:embed="rId3"/>
          <a:stretch>
            <a:fillRect/>
          </a:stretch>
        </p:blipFill>
        <p:spPr>
          <a:xfrm rot="5400000">
            <a:off x="6497060" y="-3977983"/>
            <a:ext cx="628182" cy="11486459"/>
          </a:xfrm>
          <a:prstGeom prst="rect">
            <a:avLst/>
          </a:prstGeom>
        </p:spPr>
      </p:pic>
      <p:sp>
        <p:nvSpPr>
          <p:cNvPr id="13" name="Title 1">
            <a:extLst>
              <a:ext uri="{FF2B5EF4-FFF2-40B4-BE49-F238E27FC236}">
                <a16:creationId xmlns:a16="http://schemas.microsoft.com/office/drawing/2014/main" id="{3EA139EB-3175-491E-72B1-2EBA01E73DE8}"/>
              </a:ext>
            </a:extLst>
          </p:cNvPr>
          <p:cNvSpPr txBox="1">
            <a:spLocks/>
          </p:cNvSpPr>
          <p:nvPr/>
        </p:nvSpPr>
        <p:spPr>
          <a:xfrm>
            <a:off x="1335722" y="34118"/>
            <a:ext cx="10866434" cy="167579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solidFill>
                  <a:schemeClr val="accent1">
                    <a:lumMod val="75000"/>
                  </a:schemeClr>
                </a:solidFill>
                <a:latin typeface="RijksoverheidSansHeading" panose="020B0503040202060203"/>
              </a:rPr>
              <a:t>Wettelijke kaders</a:t>
            </a:r>
          </a:p>
          <a:p>
            <a:r>
              <a:rPr lang="nl-NL" sz="4000" b="1" dirty="0">
                <a:solidFill>
                  <a:schemeClr val="accent1">
                    <a:lumMod val="75000"/>
                  </a:schemeClr>
                </a:solidFill>
                <a:latin typeface="RijksoverheidSansHeading" panose="020B0503040202060203"/>
              </a:rPr>
              <a:t>WMO, Jeugdwet, Participatiewet</a:t>
            </a:r>
            <a:endParaRPr lang="en-US" sz="4000" b="1" dirty="0">
              <a:solidFill>
                <a:schemeClr val="accent1">
                  <a:lumMod val="75000"/>
                </a:schemeClr>
              </a:solidFill>
              <a:latin typeface="RijksoverheidSansHeading" panose="020B0503040202060203"/>
            </a:endParaRPr>
          </a:p>
        </p:txBody>
      </p:sp>
      <p:graphicFrame>
        <p:nvGraphicFramePr>
          <p:cNvPr id="2" name="Tabel 2">
            <a:extLst>
              <a:ext uri="{FF2B5EF4-FFF2-40B4-BE49-F238E27FC236}">
                <a16:creationId xmlns:a16="http://schemas.microsoft.com/office/drawing/2014/main" id="{D644EF76-CEAF-F962-7D13-EF35AE477261}"/>
              </a:ext>
            </a:extLst>
          </p:cNvPr>
          <p:cNvGraphicFramePr>
            <a:graphicFrameLocks noGrp="1"/>
          </p:cNvGraphicFramePr>
          <p:nvPr>
            <p:extLst>
              <p:ext uri="{D42A27DB-BD31-4B8C-83A1-F6EECF244321}">
                <p14:modId xmlns:p14="http://schemas.microsoft.com/office/powerpoint/2010/main" val="623868312"/>
              </p:ext>
            </p:extLst>
          </p:nvPr>
        </p:nvGraphicFramePr>
        <p:xfrm>
          <a:off x="1965026" y="1086678"/>
          <a:ext cx="9607826" cy="8672126"/>
        </p:xfrm>
        <a:graphic>
          <a:graphicData uri="http://schemas.openxmlformats.org/drawingml/2006/table">
            <a:tbl>
              <a:tblPr firstRow="1" bandRow="1">
                <a:tableStyleId>{2D5ABB26-0587-4C30-8999-92F81FD0307C}</a:tableStyleId>
              </a:tblPr>
              <a:tblGrid>
                <a:gridCol w="9607826">
                  <a:extLst>
                    <a:ext uri="{9D8B030D-6E8A-4147-A177-3AD203B41FA5}">
                      <a16:colId xmlns:a16="http://schemas.microsoft.com/office/drawing/2014/main" val="1304257844"/>
                    </a:ext>
                  </a:extLst>
                </a:gridCol>
              </a:tblGrid>
              <a:tr h="763534">
                <a:tc>
                  <a:txBody>
                    <a:bodyPr/>
                    <a:lstStyle/>
                    <a:p>
                      <a:pPr marL="0" indent="0" algn="l">
                        <a:buFont typeface="Arial" panose="020B0604020202020204" pitchFamily="34" charset="0"/>
                        <a:buNone/>
                      </a:pPr>
                      <a:endParaRPr lang="nl-NL" sz="240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18192580"/>
                  </a:ext>
                </a:extLst>
              </a:tr>
              <a:tr h="1068908">
                <a:tc>
                  <a:txBody>
                    <a:bodyPr/>
                    <a:lstStyle/>
                    <a:p>
                      <a:endParaRPr lang="nl-NL" sz="2400" dirty="0">
                        <a:latin typeface="+mn-lt"/>
                        <a:ea typeface="Verdana"/>
                        <a:cs typeface="Calibri"/>
                      </a:endParaRPr>
                    </a:p>
                    <a:p>
                      <a:pPr marL="313690" lvl="1">
                        <a:lnSpc>
                          <a:spcPct val="90000"/>
                        </a:lnSpc>
                      </a:pPr>
                      <a:r>
                        <a:rPr lang="nl-NL" sz="2600" dirty="0">
                          <a:solidFill>
                            <a:schemeClr val="accent1">
                              <a:lumMod val="75000"/>
                            </a:schemeClr>
                          </a:solidFill>
                          <a:latin typeface="+mn-lt"/>
                          <a:cs typeface="Calibri"/>
                        </a:rPr>
                        <a:t>Gemeenten zijn </a:t>
                      </a:r>
                      <a:r>
                        <a:rPr lang="nl-NL" sz="2600" b="1" dirty="0">
                          <a:solidFill>
                            <a:schemeClr val="accent1">
                              <a:lumMod val="75000"/>
                            </a:schemeClr>
                          </a:solidFill>
                          <a:latin typeface="+mn-lt"/>
                          <a:cs typeface="Calibri"/>
                        </a:rPr>
                        <a:t>verantwoordelijk</a:t>
                      </a:r>
                      <a:r>
                        <a:rPr lang="nl-NL" sz="2600" dirty="0">
                          <a:solidFill>
                            <a:schemeClr val="accent1">
                              <a:lumMod val="75000"/>
                            </a:schemeClr>
                          </a:solidFill>
                          <a:latin typeface="+mn-lt"/>
                          <a:cs typeface="Calibri"/>
                        </a:rPr>
                        <a:t> voor:</a:t>
                      </a:r>
                    </a:p>
                    <a:p>
                      <a:pPr marL="313690" lvl="1">
                        <a:lnSpc>
                          <a:spcPct val="90000"/>
                        </a:lnSpc>
                      </a:pPr>
                      <a:endParaRPr lang="nl-NL" sz="2400" dirty="0">
                        <a:solidFill>
                          <a:schemeClr val="accent1">
                            <a:lumMod val="75000"/>
                          </a:schemeClr>
                        </a:solidFill>
                        <a:latin typeface="+mn-lt"/>
                        <a:cs typeface="Calibri"/>
                      </a:endParaRPr>
                    </a:p>
                    <a:p>
                      <a:pPr marL="1056640" lvl="2" indent="-285750">
                        <a:lnSpc>
                          <a:spcPct val="90000"/>
                        </a:lnSpc>
                        <a:buFont typeface="Arial" panose="020B0604020202020204" pitchFamily="34" charset="0"/>
                        <a:buChar char="•"/>
                      </a:pPr>
                      <a:r>
                        <a:rPr lang="nl-NL" sz="2400" dirty="0">
                          <a:solidFill>
                            <a:schemeClr val="accent1">
                              <a:lumMod val="75000"/>
                            </a:schemeClr>
                          </a:solidFill>
                          <a:latin typeface="+mn-lt"/>
                          <a:cs typeface="Calibri"/>
                        </a:rPr>
                        <a:t>Signalering</a:t>
                      </a:r>
                    </a:p>
                    <a:p>
                      <a:pPr marL="1056640" lvl="2" indent="-285750">
                        <a:lnSpc>
                          <a:spcPct val="90000"/>
                        </a:lnSpc>
                        <a:buFont typeface="Arial" panose="020B0604020202020204" pitchFamily="34" charset="0"/>
                        <a:buChar char="•"/>
                      </a:pPr>
                      <a:r>
                        <a:rPr lang="nl-NL" sz="2400" dirty="0">
                          <a:solidFill>
                            <a:schemeClr val="accent1">
                              <a:lumMod val="75000"/>
                            </a:schemeClr>
                          </a:solidFill>
                          <a:latin typeface="+mn-lt"/>
                          <a:cs typeface="Calibri"/>
                        </a:rPr>
                        <a:t>Borgen en creëren van veiligheid</a:t>
                      </a:r>
                    </a:p>
                    <a:p>
                      <a:pPr marL="1056640" lvl="2" indent="-285750">
                        <a:lnSpc>
                          <a:spcPct val="90000"/>
                        </a:lnSpc>
                        <a:buFont typeface="Arial" panose="020B0604020202020204" pitchFamily="34" charset="0"/>
                        <a:buChar char="•"/>
                      </a:pPr>
                      <a:r>
                        <a:rPr lang="nl-NL" sz="2400" dirty="0">
                          <a:solidFill>
                            <a:schemeClr val="accent1">
                              <a:lumMod val="75000"/>
                            </a:schemeClr>
                          </a:solidFill>
                          <a:latin typeface="+mn-lt"/>
                          <a:cs typeface="Calibri"/>
                        </a:rPr>
                        <a:t>Hulp en nazorg bieden bij onveiligheid</a:t>
                      </a:r>
                    </a:p>
                    <a:p>
                      <a:pPr marL="1056640" lvl="2" indent="-285750">
                        <a:lnSpc>
                          <a:spcPct val="90000"/>
                        </a:lnSpc>
                        <a:buFont typeface="Arial" panose="020B0604020202020204" pitchFamily="34" charset="0"/>
                        <a:buChar char="•"/>
                      </a:pPr>
                      <a:r>
                        <a:rPr lang="nl-NL" sz="2400" dirty="0">
                          <a:solidFill>
                            <a:schemeClr val="accent1">
                              <a:lumMod val="75000"/>
                            </a:schemeClr>
                          </a:solidFill>
                          <a:latin typeface="+mn-lt"/>
                          <a:cs typeface="Calibri"/>
                        </a:rPr>
                        <a:t>Regie op de samenwerking met en tussen partners, waaronder de regionale functie van Veilig Thuis (en in de toekomst het regionaal veiligheidsteam)</a:t>
                      </a:r>
                    </a:p>
                    <a:p>
                      <a:pPr marL="1056640" lvl="2" indent="-285750">
                        <a:lnSpc>
                          <a:spcPct val="90000"/>
                        </a:lnSpc>
                        <a:buFont typeface="Arial" panose="020B0604020202020204" pitchFamily="34" charset="0"/>
                        <a:buChar char="•"/>
                      </a:pPr>
                      <a:r>
                        <a:rPr lang="nl-NL" sz="2400" dirty="0">
                          <a:solidFill>
                            <a:schemeClr val="accent1">
                              <a:lumMod val="75000"/>
                            </a:schemeClr>
                          </a:solidFill>
                          <a:latin typeface="+mn-lt"/>
                          <a:cs typeface="Calibri"/>
                        </a:rPr>
                        <a:t>Voorkomen (preventie) van </a:t>
                      </a:r>
                      <a:r>
                        <a:rPr lang="nl-NL" sz="2400" dirty="0">
                          <a:solidFill>
                            <a:schemeClr val="accent1">
                              <a:lumMod val="75000"/>
                            </a:schemeClr>
                          </a:solidFill>
                          <a:latin typeface="Calibri" panose="020F0502020204030204" pitchFamily="34" charset="0"/>
                          <a:ea typeface="Verdana"/>
                          <a:cs typeface="Calibri" panose="020F0502020204030204" pitchFamily="34" charset="0"/>
                        </a:rPr>
                        <a:t>onveiligheid in afhankelijkheidsrelaties en ontwikkelingsbedreiging voor minderjarigen</a:t>
                      </a:r>
                      <a:endParaRPr lang="nl-NL" sz="2400" dirty="0">
                        <a:solidFill>
                          <a:schemeClr val="accent1">
                            <a:lumMod val="75000"/>
                          </a:schemeClr>
                        </a:solidFill>
                        <a:latin typeface="+mn-lt"/>
                        <a:cs typeface="Calibri"/>
                      </a:endParaRPr>
                    </a:p>
                    <a:p>
                      <a:endParaRPr lang="nl-NL" sz="1400" dirty="0">
                        <a:solidFill>
                          <a:srgbClr val="007BC7"/>
                        </a:solidFill>
                        <a:latin typeface="Ubuntu" panose="020B0504030602030204" pitchFamily="34" charset="0"/>
                        <a:ea typeface="Verdana"/>
                        <a:cs typeface="Calibri"/>
                      </a:endParaRPr>
                    </a:p>
                    <a:p>
                      <a:pPr algn="ctr"/>
                      <a:endParaRPr lang="nl-NL" sz="2600" dirty="0">
                        <a:solidFill>
                          <a:srgbClr val="007BC7"/>
                        </a:solidFill>
                        <a:latin typeface="Calibri" panose="020F0502020204030204" pitchFamily="34" charset="0"/>
                        <a:ea typeface="Verdana"/>
                        <a:cs typeface="Calibri" panose="020F0502020204030204" pitchFamily="34" charset="0"/>
                      </a:endParaRPr>
                    </a:p>
                    <a:p>
                      <a:pPr algn="ctr"/>
                      <a:r>
                        <a:rPr lang="nl-NL" sz="2600" dirty="0">
                          <a:solidFill>
                            <a:schemeClr val="accent1">
                              <a:lumMod val="75000"/>
                            </a:schemeClr>
                          </a:solidFill>
                          <a:latin typeface="Calibri" panose="020F0502020204030204" pitchFamily="34" charset="0"/>
                          <a:ea typeface="Verdana"/>
                          <a:cs typeface="Calibri" panose="020F0502020204030204" pitchFamily="34" charset="0"/>
                        </a:rPr>
                        <a:t>De aanpak is dus </a:t>
                      </a:r>
                      <a:r>
                        <a:rPr lang="nl-NL" sz="2600" b="1" dirty="0">
                          <a:solidFill>
                            <a:schemeClr val="accent1">
                              <a:lumMod val="75000"/>
                            </a:schemeClr>
                          </a:solidFill>
                          <a:latin typeface="Calibri" panose="020F0502020204030204" pitchFamily="34" charset="0"/>
                          <a:ea typeface="Verdana"/>
                          <a:cs typeface="Calibri" panose="020F0502020204030204" pitchFamily="34" charset="0"/>
                        </a:rPr>
                        <a:t>niet vrijblijvend</a:t>
                      </a:r>
                      <a:r>
                        <a:rPr lang="nl-NL" sz="2600" dirty="0">
                          <a:solidFill>
                            <a:schemeClr val="accent1">
                              <a:lumMod val="75000"/>
                            </a:schemeClr>
                          </a:solidFill>
                          <a:latin typeface="Calibri" panose="020F0502020204030204" pitchFamily="34" charset="0"/>
                          <a:ea typeface="Verdana"/>
                          <a:cs typeface="Calibri" panose="020F0502020204030204" pitchFamily="34" charset="0"/>
                        </a:rPr>
                        <a:t>, maar in de wet vastgelegd!</a:t>
                      </a:r>
                    </a:p>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2444180146"/>
                  </a:ext>
                </a:extLst>
              </a:tr>
              <a:tr h="714144">
                <a:tc>
                  <a:txBody>
                    <a:bodyPr/>
                    <a:lstStyle/>
                    <a:p>
                      <a:pPr marL="0" lvl="0" indent="0" algn="l">
                        <a:buNone/>
                      </a:pPr>
                      <a:endParaRPr lang="nl-NL" sz="1800" kern="1200" dirty="0">
                        <a:solidFill>
                          <a:schemeClr val="tx1"/>
                        </a:solidFill>
                        <a:effectLst/>
                        <a:latin typeface="RijksoverheidSansHeading" panose="020B0503040202060203"/>
                        <a:ea typeface="+mn-ea"/>
                        <a:cs typeface="+mn-cs"/>
                      </a:endParaRPr>
                    </a:p>
                  </a:txBody>
                  <a:tcPr anchor="ctr"/>
                </a:tc>
                <a:extLst>
                  <a:ext uri="{0D108BD9-81ED-4DB2-BD59-A6C34878D82A}">
                    <a16:rowId xmlns:a16="http://schemas.microsoft.com/office/drawing/2014/main" val="1177910703"/>
                  </a:ext>
                </a:extLst>
              </a:tr>
              <a:tr h="1068908">
                <a:tc>
                  <a:txBody>
                    <a:bodyPr/>
                    <a:lstStyle/>
                    <a:p>
                      <a:pPr algn="l"/>
                      <a:endParaRPr lang="nl-NL" sz="1800" dirty="0">
                        <a:solidFill>
                          <a:schemeClr val="tx1"/>
                        </a:solidFill>
                        <a:latin typeface="RijksoverheidSansHeading" panose="020B0503040202060203"/>
                      </a:endParaRPr>
                    </a:p>
                  </a:txBody>
                  <a:tcPr anchor="ctr"/>
                </a:tc>
                <a:extLst>
                  <a:ext uri="{0D108BD9-81ED-4DB2-BD59-A6C34878D82A}">
                    <a16:rowId xmlns:a16="http://schemas.microsoft.com/office/drawing/2014/main" val="1536234423"/>
                  </a:ext>
                </a:extLst>
              </a:tr>
              <a:tr h="1068908">
                <a:tc>
                  <a:txBody>
                    <a:bodyPr/>
                    <a:lstStyle/>
                    <a:p>
                      <a:pPr algn="l"/>
                      <a:endParaRPr lang="nl-NL" sz="1800" dirty="0">
                        <a:solidFill>
                          <a:schemeClr val="tx1"/>
                        </a:solidFill>
                      </a:endParaRPr>
                    </a:p>
                  </a:txBody>
                  <a:tcPr/>
                </a:tc>
                <a:extLst>
                  <a:ext uri="{0D108BD9-81ED-4DB2-BD59-A6C34878D82A}">
                    <a16:rowId xmlns:a16="http://schemas.microsoft.com/office/drawing/2014/main" val="3819254351"/>
                  </a:ext>
                </a:extLst>
              </a:tr>
            </a:tbl>
          </a:graphicData>
        </a:graphic>
      </p:graphicFrame>
      <p:pic>
        <p:nvPicPr>
          <p:cNvPr id="3" name="Afbeelding 2">
            <a:extLst>
              <a:ext uri="{FF2B5EF4-FFF2-40B4-BE49-F238E27FC236}">
                <a16:creationId xmlns:a16="http://schemas.microsoft.com/office/drawing/2014/main" id="{AFB727EB-71D0-ED72-189D-EB15843D7426}"/>
              </a:ext>
            </a:extLst>
          </p:cNvPr>
          <p:cNvPicPr>
            <a:picLocks noChangeAspect="1"/>
          </p:cNvPicPr>
          <p:nvPr/>
        </p:nvPicPr>
        <p:blipFill rotWithShape="1">
          <a:blip r:embed="rId4">
            <a:alphaModFix amt="70000"/>
          </a:blip>
          <a:srcRect l="25755" r="62743" b="10842"/>
          <a:stretch/>
        </p:blipFill>
        <p:spPr>
          <a:xfrm>
            <a:off x="-20312" y="0"/>
            <a:ext cx="1325566" cy="6858000"/>
          </a:xfrm>
          <a:prstGeom prst="rect">
            <a:avLst/>
          </a:prstGeom>
        </p:spPr>
      </p:pic>
      <p:pic>
        <p:nvPicPr>
          <p:cNvPr id="4" name="Afbeelding 3">
            <a:extLst>
              <a:ext uri="{FF2B5EF4-FFF2-40B4-BE49-F238E27FC236}">
                <a16:creationId xmlns:a16="http://schemas.microsoft.com/office/drawing/2014/main" id="{7F7B072C-355C-609D-EC0C-3EE4A392D02C}"/>
              </a:ext>
            </a:extLst>
          </p:cNvPr>
          <p:cNvPicPr>
            <a:picLocks noChangeAspect="1"/>
          </p:cNvPicPr>
          <p:nvPr/>
        </p:nvPicPr>
        <p:blipFill rotWithShape="1">
          <a:blip r:embed="rId3"/>
          <a:srcRect t="21323" r="4763" b="14713"/>
          <a:stretch/>
        </p:blipFill>
        <p:spPr>
          <a:xfrm>
            <a:off x="1067921" y="0"/>
            <a:ext cx="505135" cy="6868365"/>
          </a:xfrm>
          <a:prstGeom prst="rect">
            <a:avLst/>
          </a:prstGeom>
        </p:spPr>
      </p:pic>
    </p:spTree>
    <p:extLst>
      <p:ext uri="{BB962C8B-B14F-4D97-AF65-F5344CB8AC3E}">
        <p14:creationId xmlns:p14="http://schemas.microsoft.com/office/powerpoint/2010/main" val="3295823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29028"/>
            <a:ext cx="6327465" cy="6858000"/>
          </a:xfrm>
          <a:prstGeom prst="rect">
            <a:avLst/>
          </a:prstGeom>
          <a:solidFill>
            <a:srgbClr val="3C7FCF"/>
          </a:solidFill>
          <a:ln>
            <a:solidFill>
              <a:srgbClr val="007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Google Shape;240;p1"/>
          <p:cNvPicPr preferRelativeResize="0"/>
          <p:nvPr/>
        </p:nvPicPr>
        <p:blipFill rotWithShape="1">
          <a:blip r:embed="rId3">
            <a:alphaModFix/>
          </a:blip>
          <a:srcRect t="32157" r="4753" b="6681"/>
          <a:stretch/>
        </p:blipFill>
        <p:spPr>
          <a:xfrm>
            <a:off x="6191470" y="7257"/>
            <a:ext cx="522283" cy="6879771"/>
          </a:xfrm>
          <a:prstGeom prst="rect">
            <a:avLst/>
          </a:prstGeom>
          <a:noFill/>
          <a:ln>
            <a:noFill/>
          </a:ln>
        </p:spPr>
      </p:pic>
      <p:sp>
        <p:nvSpPr>
          <p:cNvPr id="9" name="Tekstvak 8"/>
          <p:cNvSpPr txBox="1"/>
          <p:nvPr/>
        </p:nvSpPr>
        <p:spPr>
          <a:xfrm>
            <a:off x="566886" y="1880012"/>
            <a:ext cx="5193693" cy="4647426"/>
          </a:xfrm>
          <a:prstGeom prst="rect">
            <a:avLst/>
          </a:prstGeom>
          <a:noFill/>
        </p:spPr>
        <p:txBody>
          <a:bodyPr wrap="square" rtlCol="0">
            <a:spAutoFit/>
          </a:bodyPr>
          <a:lstStyle/>
          <a:p>
            <a:r>
              <a:rPr lang="nl-NL" sz="4000" b="1" dirty="0">
                <a:solidFill>
                  <a:schemeClr val="bg1"/>
                </a:solidFill>
              </a:rPr>
              <a:t>Belangrijkste (landelijke) beleidsontwikkelingen</a:t>
            </a: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a:p>
            <a:endParaRPr lang="nl-NL" sz="4400" b="1" dirty="0">
              <a:solidFill>
                <a:schemeClr val="bg1"/>
              </a:solidFill>
              <a:latin typeface="RijksoverheidSansHeading" panose="020B0503040202060203"/>
            </a:endParaRPr>
          </a:p>
        </p:txBody>
      </p:sp>
      <p:sp>
        <p:nvSpPr>
          <p:cNvPr id="3" name="Tekstvak 2">
            <a:extLst>
              <a:ext uri="{FF2B5EF4-FFF2-40B4-BE49-F238E27FC236}">
                <a16:creationId xmlns:a16="http://schemas.microsoft.com/office/drawing/2014/main" id="{07F994A4-79D7-8CF6-EE11-2E668296F391}"/>
              </a:ext>
            </a:extLst>
          </p:cNvPr>
          <p:cNvSpPr txBox="1"/>
          <p:nvPr/>
        </p:nvSpPr>
        <p:spPr>
          <a:xfrm>
            <a:off x="6327465" y="0"/>
            <a:ext cx="5514126" cy="6740307"/>
          </a:xfrm>
          <a:prstGeom prst="rect">
            <a:avLst/>
          </a:prstGeom>
          <a:noFill/>
        </p:spPr>
        <p:txBody>
          <a:bodyPr wrap="square">
            <a:spAutoFit/>
          </a:bodyPr>
          <a:lstStyle/>
          <a:p>
            <a:pPr marL="742950" lvl="1" indent="-285750">
              <a:buFont typeface="Arial" panose="020B0604020202020204" pitchFamily="34" charset="0"/>
              <a:buChar char="•"/>
            </a:pPr>
            <a:endParaRPr lang="nl-NL" sz="2400" dirty="0"/>
          </a:p>
          <a:p>
            <a:pPr marL="742950" lvl="1" indent="-285750">
              <a:buFont typeface="Arial" panose="020B0604020202020204" pitchFamily="34" charset="0"/>
              <a:buChar char="•"/>
            </a:pPr>
            <a:r>
              <a:rPr lang="nl-NL" sz="2400" dirty="0">
                <a:solidFill>
                  <a:schemeClr val="accent1">
                    <a:lumMod val="75000"/>
                  </a:schemeClr>
                </a:solidFill>
              </a:rPr>
              <a:t>Routekaart </a:t>
            </a:r>
            <a:r>
              <a:rPr lang="nl-NL" sz="2400" b="1" dirty="0">
                <a:solidFill>
                  <a:schemeClr val="accent1">
                    <a:lumMod val="75000"/>
                  </a:schemeClr>
                </a:solidFill>
              </a:rPr>
              <a:t>‘Norm voor opdrachtgeverschap’ </a:t>
            </a:r>
            <a:r>
              <a:rPr lang="nl-NL" sz="2400" dirty="0">
                <a:solidFill>
                  <a:schemeClr val="accent1">
                    <a:lumMod val="75000"/>
                  </a:schemeClr>
                </a:solidFill>
              </a:rPr>
              <a:t>(2020 VNG)</a:t>
            </a:r>
          </a:p>
          <a:p>
            <a:pPr marL="742950" lvl="1" indent="-285750">
              <a:buFont typeface="Arial" panose="020B0604020202020204" pitchFamily="34" charset="0"/>
              <a:buChar char="•"/>
            </a:pPr>
            <a:r>
              <a:rPr lang="nl-NL" sz="2400" b="1" dirty="0">
                <a:solidFill>
                  <a:schemeClr val="accent1">
                    <a:lumMod val="75000"/>
                  </a:schemeClr>
                </a:solidFill>
              </a:rPr>
              <a:t>Basisfuncties voor lokale teams in kaart </a:t>
            </a:r>
            <a:r>
              <a:rPr lang="nl-NL" sz="2400" dirty="0">
                <a:solidFill>
                  <a:schemeClr val="accent1">
                    <a:lumMod val="75000"/>
                  </a:schemeClr>
                </a:solidFill>
              </a:rPr>
              <a:t>(2019 KPMG)</a:t>
            </a:r>
          </a:p>
          <a:p>
            <a:pPr marL="742950" lvl="1" indent="-285750">
              <a:buFont typeface="Arial" panose="020B0604020202020204" pitchFamily="34" charset="0"/>
              <a:buChar char="•"/>
            </a:pPr>
            <a:r>
              <a:rPr lang="nl-NL" sz="2400" b="1" dirty="0">
                <a:solidFill>
                  <a:schemeClr val="accent1">
                    <a:lumMod val="75000"/>
                  </a:schemeClr>
                </a:solidFill>
              </a:rPr>
              <a:t>Richtinggevend kader. </a:t>
            </a:r>
            <a:r>
              <a:rPr lang="nl-NL" sz="2400" dirty="0">
                <a:solidFill>
                  <a:schemeClr val="accent1">
                    <a:lumMod val="75000"/>
                  </a:schemeClr>
                </a:solidFill>
              </a:rPr>
              <a:t>Toegang, lokale teams en integrale dienstverlening (2024 VNG)</a:t>
            </a:r>
          </a:p>
          <a:p>
            <a:pPr marL="742950" lvl="1" indent="-285750">
              <a:buFont typeface="Arial" panose="020B0604020202020204" pitchFamily="34" charset="0"/>
              <a:buChar char="•"/>
            </a:pPr>
            <a:r>
              <a:rPr lang="nl-NL" sz="2400" b="1" dirty="0">
                <a:solidFill>
                  <a:schemeClr val="accent1">
                    <a:lumMod val="75000"/>
                  </a:schemeClr>
                </a:solidFill>
              </a:rPr>
              <a:t>Toekomstscenario </a:t>
            </a:r>
            <a:r>
              <a:rPr lang="nl-NL" sz="2400" dirty="0">
                <a:solidFill>
                  <a:schemeClr val="accent1">
                    <a:lumMod val="75000"/>
                  </a:schemeClr>
                </a:solidFill>
              </a:rPr>
              <a:t>Kind- en Gezinsbescherming (2021)</a:t>
            </a:r>
          </a:p>
          <a:p>
            <a:pPr marL="742950" lvl="1" indent="-285750">
              <a:buFont typeface="Arial" panose="020B0604020202020204" pitchFamily="34" charset="0"/>
              <a:buChar char="•"/>
            </a:pPr>
            <a:r>
              <a:rPr lang="nl-NL" sz="2400" b="1" dirty="0">
                <a:solidFill>
                  <a:schemeClr val="accent1">
                    <a:lumMod val="75000"/>
                  </a:schemeClr>
                </a:solidFill>
              </a:rPr>
              <a:t>Handelingskader</a:t>
            </a:r>
            <a:r>
              <a:rPr lang="nl-NL" sz="2400" dirty="0">
                <a:solidFill>
                  <a:schemeClr val="accent1">
                    <a:lumMod val="75000"/>
                  </a:schemeClr>
                </a:solidFill>
              </a:rPr>
              <a:t>: Kader en ruimte voor professionals Toekomstscenario Kind- en Gezinsbescherming (2024)</a:t>
            </a:r>
          </a:p>
          <a:p>
            <a:pPr marL="742950" lvl="1" indent="-285750">
              <a:buFont typeface="Arial" panose="020B0604020202020204" pitchFamily="34" charset="0"/>
              <a:buChar char="•"/>
            </a:pPr>
            <a:r>
              <a:rPr lang="nl-NL" sz="2400" b="1" dirty="0">
                <a:solidFill>
                  <a:schemeClr val="accent1">
                    <a:lumMod val="75000"/>
                  </a:schemeClr>
                </a:solidFill>
              </a:rPr>
              <a:t>Hervormingsagenda Jeugd </a:t>
            </a:r>
            <a:r>
              <a:rPr lang="nl-NL" sz="2400" dirty="0">
                <a:solidFill>
                  <a:schemeClr val="accent1">
                    <a:lumMod val="75000"/>
                  </a:schemeClr>
                </a:solidFill>
              </a:rPr>
              <a:t>(2023)</a:t>
            </a:r>
          </a:p>
          <a:p>
            <a:pPr marL="742950" lvl="1" indent="-285750">
              <a:buFont typeface="Arial" panose="020B0604020202020204" pitchFamily="34" charset="0"/>
              <a:buChar char="•"/>
            </a:pPr>
            <a:r>
              <a:rPr lang="nl-NL" sz="2400" b="1" dirty="0">
                <a:solidFill>
                  <a:schemeClr val="accent1">
                    <a:lumMod val="75000"/>
                  </a:schemeClr>
                </a:solidFill>
              </a:rPr>
              <a:t>Werken aan veiligheid. Leidraad </a:t>
            </a:r>
            <a:r>
              <a:rPr lang="nl-NL" sz="2400" dirty="0">
                <a:solidFill>
                  <a:schemeClr val="accent1">
                    <a:lumMod val="75000"/>
                  </a:schemeClr>
                </a:solidFill>
              </a:rPr>
              <a:t>voor gemeenten voor de opdrachtverstrekking aan lokale teams (2024 VNG)</a:t>
            </a:r>
          </a:p>
        </p:txBody>
      </p:sp>
    </p:spTree>
    <p:extLst>
      <p:ext uri="{BB962C8B-B14F-4D97-AF65-F5344CB8AC3E}">
        <p14:creationId xmlns:p14="http://schemas.microsoft.com/office/powerpoint/2010/main" val="197261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5059"/>
            <a:ext cx="12192000" cy="1851305"/>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425867"/>
            <a:ext cx="12192000" cy="1716996"/>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9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ea typeface="+mj-ea"/>
                <a:cs typeface="Calibri" panose="020F0502020204030204" pitchFamily="34" charset="0"/>
              </a:rPr>
              <a:t>Belangrijkste</a:t>
            </a:r>
            <a:r>
              <a:rPr kumimoji="0" lang="en-US" sz="39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Calibri" panose="020F0502020204030204" pitchFamily="34" charset="0"/>
              </a:rPr>
              <a:t> (</a:t>
            </a:r>
            <a:r>
              <a:rPr kumimoji="0" lang="en-US" sz="39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ea typeface="+mj-ea"/>
                <a:cs typeface="Calibri" panose="020F0502020204030204" pitchFamily="34" charset="0"/>
              </a:rPr>
              <a:t>landelijke</a:t>
            </a:r>
            <a:r>
              <a:rPr kumimoji="0" lang="en-US" sz="39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Calibri" panose="020F0502020204030204" pitchFamily="34" charset="0"/>
              </a:rPr>
              <a:t>) </a:t>
            </a:r>
            <a:r>
              <a:rPr kumimoji="0" lang="en-US" sz="39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ea typeface="+mj-ea"/>
                <a:cs typeface="Calibri" panose="020F0502020204030204" pitchFamily="34" charset="0"/>
              </a:rPr>
              <a:t>beleidsontwikkelingen</a:t>
            </a:r>
            <a:endParaRPr kumimoji="0" lang="en-US" sz="39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Routekaart </a:t>
            </a:r>
            <a:r>
              <a:rPr kumimoji="0" lang="nl-NL" sz="4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‘Norm voor opdrachtgeverschap’ </a:t>
            </a:r>
            <a:r>
              <a:rPr kumimoji="0" lang="nl-NL" sz="4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(VNG)</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voor goede zorg aan jeugdigen, ouders en gezin</a:t>
            </a:r>
            <a:endParaRPr kumimoji="0" lang="nl-NL" sz="39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4396158"/>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sp>
        <p:nvSpPr>
          <p:cNvPr id="3" name="Tekstvak 2">
            <a:extLst>
              <a:ext uri="{FF2B5EF4-FFF2-40B4-BE49-F238E27FC236}">
                <a16:creationId xmlns:a16="http://schemas.microsoft.com/office/drawing/2014/main" id="{B7186E2B-B31B-602D-FA6C-71525599EAC7}"/>
              </a:ext>
            </a:extLst>
          </p:cNvPr>
          <p:cNvSpPr txBox="1"/>
          <p:nvPr/>
        </p:nvSpPr>
        <p:spPr>
          <a:xfrm>
            <a:off x="556591" y="2277172"/>
            <a:ext cx="11310731" cy="2677656"/>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1" i="0" u="none" strike="noStrike" kern="1200" cap="none" spc="0" normalizeH="0" baseline="0" noProof="0" dirty="0">
              <a:ln>
                <a:noFill/>
              </a:ln>
              <a:solidFill>
                <a:srgbClr val="007BC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el 3">
            <a:extLst>
              <a:ext uri="{FF2B5EF4-FFF2-40B4-BE49-F238E27FC236}">
                <a16:creationId xmlns:a16="http://schemas.microsoft.com/office/drawing/2014/main" id="{3790DED4-DE9D-08F2-3FFC-278084623F20}"/>
              </a:ext>
            </a:extLst>
          </p:cNvPr>
          <p:cNvGraphicFramePr>
            <a:graphicFrameLocks noGrp="1"/>
          </p:cNvGraphicFramePr>
          <p:nvPr>
            <p:extLst>
              <p:ext uri="{D42A27DB-BD31-4B8C-83A1-F6EECF244321}">
                <p14:modId xmlns:p14="http://schemas.microsoft.com/office/powerpoint/2010/main" val="3526987172"/>
              </p:ext>
            </p:extLst>
          </p:nvPr>
        </p:nvGraphicFramePr>
        <p:xfrm>
          <a:off x="768626" y="2341673"/>
          <a:ext cx="10442714" cy="4194311"/>
        </p:xfrm>
        <a:graphic>
          <a:graphicData uri="http://schemas.openxmlformats.org/drawingml/2006/table">
            <a:tbl>
              <a:tblPr firstRow="1" bandRow="1">
                <a:tableStyleId>{5C22544A-7EE6-4342-B048-85BDC9FD1C3A}</a:tableStyleId>
              </a:tblPr>
              <a:tblGrid>
                <a:gridCol w="471053">
                  <a:extLst>
                    <a:ext uri="{9D8B030D-6E8A-4147-A177-3AD203B41FA5}">
                      <a16:colId xmlns:a16="http://schemas.microsoft.com/office/drawing/2014/main" val="1633844085"/>
                    </a:ext>
                  </a:extLst>
                </a:gridCol>
                <a:gridCol w="9971661">
                  <a:extLst>
                    <a:ext uri="{9D8B030D-6E8A-4147-A177-3AD203B41FA5}">
                      <a16:colId xmlns:a16="http://schemas.microsoft.com/office/drawing/2014/main" val="1285987000"/>
                    </a:ext>
                  </a:extLst>
                </a:gridCol>
              </a:tblGrid>
              <a:tr h="536711">
                <a:tc gridSpan="2">
                  <a:txBody>
                    <a:bodyPr/>
                    <a:lstStyle/>
                    <a:p>
                      <a:pPr algn="ctr"/>
                      <a:r>
                        <a:rPr lang="nl-NL" sz="2400" dirty="0"/>
                        <a:t>Acht afspraken</a:t>
                      </a:r>
                    </a:p>
                  </a:txBody>
                  <a:tcPr/>
                </a:tc>
                <a:tc hMerge="1">
                  <a:txBody>
                    <a:bodyPr/>
                    <a:lstStyle/>
                    <a:p>
                      <a:endParaRPr lang="nl-NL" dirty="0"/>
                    </a:p>
                  </a:txBody>
                  <a:tcPr/>
                </a:tc>
                <a:extLst>
                  <a:ext uri="{0D108BD9-81ED-4DB2-BD59-A6C34878D82A}">
                    <a16:rowId xmlns:a16="http://schemas.microsoft.com/office/drawing/2014/main" val="1031821617"/>
                  </a:ext>
                </a:extLst>
              </a:tr>
              <a:tr h="465150">
                <a:tc>
                  <a:txBody>
                    <a:bodyPr/>
                    <a:lstStyle/>
                    <a:p>
                      <a:r>
                        <a:rPr lang="nl-NL" sz="2400" dirty="0">
                          <a:solidFill>
                            <a:schemeClr val="accent1">
                              <a:lumMod val="75000"/>
                            </a:schemeClr>
                          </a:solidFill>
                        </a:rPr>
                        <a:t>1</a:t>
                      </a:r>
                    </a:p>
                  </a:txBody>
                  <a:tcPr/>
                </a:tc>
                <a:tc>
                  <a:txBody>
                    <a:bodyPr/>
                    <a:lstStyle/>
                    <a:p>
                      <a:r>
                        <a:rPr lang="nl-NL" sz="2400" dirty="0">
                          <a:solidFill>
                            <a:schemeClr val="accent1">
                              <a:lumMod val="75000"/>
                            </a:schemeClr>
                          </a:solidFill>
                        </a:rPr>
                        <a:t>Stel een </a:t>
                      </a:r>
                      <a:r>
                        <a:rPr lang="nl-NL" sz="2400" b="1" dirty="0">
                          <a:solidFill>
                            <a:schemeClr val="accent1">
                              <a:lumMod val="75000"/>
                            </a:schemeClr>
                          </a:solidFill>
                        </a:rPr>
                        <a:t>regiovisie</a:t>
                      </a:r>
                      <a:r>
                        <a:rPr lang="nl-NL" sz="2400" dirty="0">
                          <a:solidFill>
                            <a:schemeClr val="accent1">
                              <a:lumMod val="75000"/>
                            </a:schemeClr>
                          </a:solidFill>
                        </a:rPr>
                        <a:t> op, vastgesteld door de gemeenteraden, in samenwerking met aanbieders, </a:t>
                      </a:r>
                      <a:r>
                        <a:rPr lang="nl-NL" sz="2400" dirty="0" err="1">
                          <a:solidFill>
                            <a:schemeClr val="accent1">
                              <a:lumMod val="75000"/>
                            </a:schemeClr>
                          </a:solidFill>
                        </a:rPr>
                        <a:t>GI’s</a:t>
                      </a:r>
                      <a:r>
                        <a:rPr lang="nl-NL" sz="2400" dirty="0">
                          <a:solidFill>
                            <a:schemeClr val="accent1">
                              <a:lumMod val="75000"/>
                            </a:schemeClr>
                          </a:solidFill>
                        </a:rPr>
                        <a:t>, Veilig Thuis, professionals en (vertegenwoordigers van) jongeren, ouders en ketenpartners.</a:t>
                      </a:r>
                    </a:p>
                  </a:txBody>
                  <a:tcPr/>
                </a:tc>
                <a:extLst>
                  <a:ext uri="{0D108BD9-81ED-4DB2-BD59-A6C34878D82A}">
                    <a16:rowId xmlns:a16="http://schemas.microsoft.com/office/drawing/2014/main" val="3997212823"/>
                  </a:ext>
                </a:extLst>
              </a:tr>
              <a:tr h="465150">
                <a:tc>
                  <a:txBody>
                    <a:bodyPr/>
                    <a:lstStyle/>
                    <a:p>
                      <a:r>
                        <a:rPr lang="nl-NL" sz="2400" dirty="0">
                          <a:solidFill>
                            <a:schemeClr val="accent1">
                              <a:lumMod val="75000"/>
                            </a:schemeClr>
                          </a:solidFill>
                        </a:rPr>
                        <a:t>2</a:t>
                      </a:r>
                    </a:p>
                  </a:txBody>
                  <a:tcPr/>
                </a:tc>
                <a:tc>
                  <a:txBody>
                    <a:bodyPr/>
                    <a:lstStyle/>
                    <a:p>
                      <a:r>
                        <a:rPr lang="nl-NL" sz="2400" dirty="0">
                          <a:solidFill>
                            <a:schemeClr val="accent1">
                              <a:lumMod val="75000"/>
                            </a:schemeClr>
                          </a:solidFill>
                        </a:rPr>
                        <a:t>De regiovisie geeft helderheid hoe gemeente de </a:t>
                      </a:r>
                      <a:r>
                        <a:rPr lang="nl-NL" sz="2400" b="1" dirty="0">
                          <a:solidFill>
                            <a:schemeClr val="accent1">
                              <a:lumMod val="75000"/>
                            </a:schemeClr>
                          </a:solidFill>
                        </a:rPr>
                        <a:t>beschikbaarheid en continuïteit </a:t>
                      </a:r>
                      <a:r>
                        <a:rPr lang="nl-NL" sz="2400" dirty="0">
                          <a:solidFill>
                            <a:schemeClr val="accent1">
                              <a:lumMod val="75000"/>
                            </a:schemeClr>
                          </a:solidFill>
                        </a:rPr>
                        <a:t>van jeugdfuncties borgen.</a:t>
                      </a:r>
                    </a:p>
                  </a:txBody>
                  <a:tcPr/>
                </a:tc>
                <a:extLst>
                  <a:ext uri="{0D108BD9-81ED-4DB2-BD59-A6C34878D82A}">
                    <a16:rowId xmlns:a16="http://schemas.microsoft.com/office/drawing/2014/main" val="1145070881"/>
                  </a:ext>
                </a:extLst>
              </a:tr>
              <a:tr h="465150">
                <a:tc>
                  <a:txBody>
                    <a:bodyPr/>
                    <a:lstStyle/>
                    <a:p>
                      <a:r>
                        <a:rPr lang="nl-NL" sz="2400" dirty="0">
                          <a:solidFill>
                            <a:schemeClr val="accent1">
                              <a:lumMod val="75000"/>
                            </a:schemeClr>
                          </a:solidFill>
                        </a:rPr>
                        <a:t>3</a:t>
                      </a:r>
                    </a:p>
                  </a:txBody>
                  <a:tcPr/>
                </a:tc>
                <a:tc>
                  <a:txBody>
                    <a:bodyPr/>
                    <a:lstStyle/>
                    <a:p>
                      <a:r>
                        <a:rPr lang="nl-NL" sz="2400" dirty="0">
                          <a:solidFill>
                            <a:schemeClr val="accent1">
                              <a:lumMod val="75000"/>
                            </a:schemeClr>
                          </a:solidFill>
                        </a:rPr>
                        <a:t>De regiovisie gaat in op de </a:t>
                      </a:r>
                      <a:r>
                        <a:rPr lang="nl-NL" sz="2400" b="1" dirty="0">
                          <a:solidFill>
                            <a:schemeClr val="accent1">
                              <a:lumMod val="75000"/>
                            </a:schemeClr>
                          </a:solidFill>
                        </a:rPr>
                        <a:t>wijze waarop de lokale toegang wordt verbonden met gecontracteerde hulp</a:t>
                      </a:r>
                      <a:r>
                        <a:rPr lang="nl-NL" sz="2400" dirty="0">
                          <a:solidFill>
                            <a:schemeClr val="accent1">
                              <a:lumMod val="75000"/>
                            </a:schemeClr>
                          </a:solidFill>
                        </a:rPr>
                        <a:t>.</a:t>
                      </a:r>
                    </a:p>
                  </a:txBody>
                  <a:tcPr/>
                </a:tc>
                <a:extLst>
                  <a:ext uri="{0D108BD9-81ED-4DB2-BD59-A6C34878D82A}">
                    <a16:rowId xmlns:a16="http://schemas.microsoft.com/office/drawing/2014/main" val="303759835"/>
                  </a:ext>
                </a:extLst>
              </a:tr>
              <a:tr h="465150">
                <a:tc>
                  <a:txBody>
                    <a:bodyPr/>
                    <a:lstStyle/>
                    <a:p>
                      <a:r>
                        <a:rPr lang="nl-NL" sz="2400" dirty="0">
                          <a:solidFill>
                            <a:schemeClr val="accent1">
                              <a:lumMod val="75000"/>
                            </a:schemeClr>
                          </a:solidFill>
                        </a:rPr>
                        <a:t>4</a:t>
                      </a:r>
                    </a:p>
                  </a:txBody>
                  <a:tcPr/>
                </a:tc>
                <a:tc>
                  <a:txBody>
                    <a:bodyPr/>
                    <a:lstStyle/>
                    <a:p>
                      <a:r>
                        <a:rPr lang="nl-NL" sz="2400" dirty="0">
                          <a:solidFill>
                            <a:schemeClr val="accent1">
                              <a:lumMod val="75000"/>
                            </a:schemeClr>
                          </a:solidFill>
                        </a:rPr>
                        <a:t>Regio’s kiezen voor een </a:t>
                      </a:r>
                      <a:r>
                        <a:rPr lang="nl-NL" sz="2400" b="1" dirty="0">
                          <a:solidFill>
                            <a:schemeClr val="accent1">
                              <a:lumMod val="75000"/>
                            </a:schemeClr>
                          </a:solidFill>
                        </a:rPr>
                        <a:t>niet-vrijblijvende </a:t>
                      </a:r>
                      <a:r>
                        <a:rPr lang="nl-NL" sz="2400" b="1" dirty="0" err="1">
                          <a:solidFill>
                            <a:schemeClr val="accent1">
                              <a:lumMod val="75000"/>
                            </a:schemeClr>
                          </a:solidFill>
                        </a:rPr>
                        <a:t>governance</a:t>
                      </a:r>
                      <a:r>
                        <a:rPr lang="nl-NL" sz="2400" b="1" dirty="0">
                          <a:solidFill>
                            <a:schemeClr val="accent1">
                              <a:lumMod val="75000"/>
                            </a:schemeClr>
                          </a:solidFill>
                        </a:rPr>
                        <a:t> </a:t>
                      </a:r>
                      <a:r>
                        <a:rPr lang="nl-NL" sz="2400" dirty="0">
                          <a:solidFill>
                            <a:schemeClr val="accent1">
                              <a:lumMod val="75000"/>
                            </a:schemeClr>
                          </a:solidFill>
                        </a:rPr>
                        <a:t>met één onderling overeengekomen en gedragen aanspreekpunt.</a:t>
                      </a:r>
                    </a:p>
                  </a:txBody>
                  <a:tcPr/>
                </a:tc>
                <a:extLst>
                  <a:ext uri="{0D108BD9-81ED-4DB2-BD59-A6C34878D82A}">
                    <a16:rowId xmlns:a16="http://schemas.microsoft.com/office/drawing/2014/main" val="2862064734"/>
                  </a:ext>
                </a:extLst>
              </a:tr>
            </a:tbl>
          </a:graphicData>
        </a:graphic>
      </p:graphicFrame>
    </p:spTree>
    <p:extLst>
      <p:ext uri="{BB962C8B-B14F-4D97-AF65-F5344CB8AC3E}">
        <p14:creationId xmlns:p14="http://schemas.microsoft.com/office/powerpoint/2010/main" val="2721444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3D5E8C68-C0C1-78B5-F86C-81D5DCC5E29B}"/>
              </a:ext>
            </a:extLst>
          </p:cNvPr>
          <p:cNvSpPr/>
          <p:nvPr/>
        </p:nvSpPr>
        <p:spPr>
          <a:xfrm>
            <a:off x="0" y="34696"/>
            <a:ext cx="12192000" cy="1715557"/>
          </a:xfrm>
          <a:prstGeom prst="rect">
            <a:avLst/>
          </a:prstGeom>
          <a:solidFill>
            <a:srgbClr val="F3F3F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RijksoverheidSansHeading" panose="020B0503040202060203" pitchFamily="34" charset="77"/>
              <a:ea typeface="+mn-ea"/>
              <a:cs typeface="+mn-cs"/>
            </a:endParaRPr>
          </a:p>
        </p:txBody>
      </p:sp>
      <p:sp>
        <p:nvSpPr>
          <p:cNvPr id="10" name="Title 1">
            <a:extLst>
              <a:ext uri="{FF2B5EF4-FFF2-40B4-BE49-F238E27FC236}">
                <a16:creationId xmlns:a16="http://schemas.microsoft.com/office/drawing/2014/main" id="{1C511026-6257-2D4C-EBB6-892D77F66D46}"/>
              </a:ext>
            </a:extLst>
          </p:cNvPr>
          <p:cNvSpPr txBox="1">
            <a:spLocks/>
          </p:cNvSpPr>
          <p:nvPr/>
        </p:nvSpPr>
        <p:spPr>
          <a:xfrm>
            <a:off x="0" y="282644"/>
            <a:ext cx="11751365" cy="1715557"/>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solidFill>
                  <a:srgbClr val="007BC7"/>
                </a:solidFill>
                <a:effectLst/>
                <a:uLnTx/>
                <a:uFillTx/>
                <a:latin typeface="Calibri" panose="020F0502020204030204"/>
                <a:ea typeface="+mn-ea"/>
                <a:cs typeface="+mn-cs"/>
              </a:rPr>
              <a:t>Routekaart </a:t>
            </a:r>
            <a:r>
              <a:rPr kumimoji="0" lang="nl-NL" sz="4400" b="1" i="0" u="none" strike="noStrike" kern="1200" cap="none" spc="0" normalizeH="0" baseline="0" noProof="0" dirty="0">
                <a:ln>
                  <a:noFill/>
                </a:ln>
                <a:solidFill>
                  <a:srgbClr val="007BC7"/>
                </a:solidFill>
                <a:effectLst/>
                <a:uLnTx/>
                <a:uFillTx/>
                <a:latin typeface="Calibri" panose="020F0502020204030204"/>
                <a:ea typeface="+mn-ea"/>
                <a:cs typeface="+mn-cs"/>
              </a:rPr>
              <a:t>‘Norm voor opdrachtgeverschap’ </a:t>
            </a:r>
            <a:r>
              <a:rPr kumimoji="0" lang="nl-NL" sz="4400" b="0" i="0" u="none" strike="noStrike" kern="1200" cap="none" spc="0" normalizeH="0" baseline="0" noProof="0" dirty="0">
                <a:ln>
                  <a:noFill/>
                </a:ln>
                <a:solidFill>
                  <a:srgbClr val="007BC7"/>
                </a:solidFill>
                <a:effectLst/>
                <a:uLnTx/>
                <a:uFillTx/>
                <a:latin typeface="Calibri" panose="020F0502020204030204"/>
                <a:ea typeface="+mn-ea"/>
                <a:cs typeface="+mn-cs"/>
              </a:rPr>
              <a:t>(VNG)</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7BC7"/>
                </a:solidFill>
                <a:effectLst/>
                <a:uLnTx/>
                <a:uFillTx/>
                <a:latin typeface="Calibri" panose="020F0502020204030204"/>
                <a:ea typeface="+mn-ea"/>
                <a:cs typeface="+mn-cs"/>
              </a:rPr>
              <a:t>voor goede zorg aan jeugdigen, ouders en gezin</a:t>
            </a:r>
            <a:endParaRPr kumimoji="0" lang="nl-NL" sz="3900" b="0" i="0" u="none" strike="noStrike" kern="1200" cap="none" spc="0" normalizeH="0" baseline="0" noProof="0" dirty="0">
              <a:ln>
                <a:noFill/>
              </a:ln>
              <a:solidFill>
                <a:srgbClr val="007BC7"/>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7BC7"/>
              </a:solidFill>
              <a:effectLst/>
              <a:uLnTx/>
              <a:uFillTx/>
              <a:latin typeface="RijksoverheidSansHeading" panose="020B0503040202060203"/>
              <a:ea typeface="+mj-ea"/>
              <a:cs typeface="+mj-cs"/>
            </a:endParaRPr>
          </a:p>
        </p:txBody>
      </p:sp>
      <p:pic>
        <p:nvPicPr>
          <p:cNvPr id="11" name="Afbeelding 10">
            <a:extLst>
              <a:ext uri="{FF2B5EF4-FFF2-40B4-BE49-F238E27FC236}">
                <a16:creationId xmlns:a16="http://schemas.microsoft.com/office/drawing/2014/main" id="{04E90E9F-F38F-0AE0-8290-3ABFB58BF605}"/>
              </a:ext>
            </a:extLst>
          </p:cNvPr>
          <p:cNvPicPr>
            <a:picLocks noChangeAspect="1"/>
          </p:cNvPicPr>
          <p:nvPr/>
        </p:nvPicPr>
        <p:blipFill>
          <a:blip r:embed="rId3"/>
          <a:stretch>
            <a:fillRect/>
          </a:stretch>
        </p:blipFill>
        <p:spPr>
          <a:xfrm rot="5400000">
            <a:off x="5781910" y="-4739630"/>
            <a:ext cx="628182" cy="12847481"/>
          </a:xfrm>
          <a:prstGeom prst="rect">
            <a:avLst/>
          </a:prstGeom>
        </p:spPr>
      </p:pic>
      <p:sp>
        <p:nvSpPr>
          <p:cNvPr id="8" name="Tijdelijke aanduiding voor inhoud 7">
            <a:extLst>
              <a:ext uri="{FF2B5EF4-FFF2-40B4-BE49-F238E27FC236}">
                <a16:creationId xmlns:a16="http://schemas.microsoft.com/office/drawing/2014/main" id="{BAA9FE75-6E87-2532-A57A-CC3429D16E46}"/>
              </a:ext>
            </a:extLst>
          </p:cNvPr>
          <p:cNvSpPr>
            <a:spLocks noGrp="1"/>
          </p:cNvSpPr>
          <p:nvPr>
            <p:ph idx="1"/>
          </p:nvPr>
        </p:nvSpPr>
        <p:spPr>
          <a:xfrm>
            <a:off x="324678" y="2277172"/>
            <a:ext cx="11542644" cy="4463756"/>
          </a:xfrm>
        </p:spPr>
        <p:txBody>
          <a:bodyPr>
            <a:normAutofit/>
          </a:bodyPr>
          <a:lstStyle/>
          <a:p>
            <a:endParaRPr lang="nl-NL" sz="2400" dirty="0">
              <a:solidFill>
                <a:srgbClr val="007BC7"/>
              </a:solidFill>
            </a:endParaRPr>
          </a:p>
          <a:p>
            <a:endParaRPr lang="nl-NL" sz="2400" dirty="0">
              <a:solidFill>
                <a:srgbClr val="007BC7"/>
              </a:solidFill>
            </a:endParaRPr>
          </a:p>
        </p:txBody>
      </p:sp>
      <p:sp>
        <p:nvSpPr>
          <p:cNvPr id="3" name="Tekstvak 2">
            <a:extLst>
              <a:ext uri="{FF2B5EF4-FFF2-40B4-BE49-F238E27FC236}">
                <a16:creationId xmlns:a16="http://schemas.microsoft.com/office/drawing/2014/main" id="{B7186E2B-B31B-602D-FA6C-71525599EAC7}"/>
              </a:ext>
            </a:extLst>
          </p:cNvPr>
          <p:cNvSpPr txBox="1"/>
          <p:nvPr/>
        </p:nvSpPr>
        <p:spPr>
          <a:xfrm>
            <a:off x="556591" y="2277172"/>
            <a:ext cx="11310731" cy="2677656"/>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400" b="1" i="0" u="none" strike="noStrike" kern="1200" cap="none" spc="0" normalizeH="0" baseline="0" noProof="0" dirty="0">
              <a:ln>
                <a:noFill/>
              </a:ln>
              <a:solidFill>
                <a:srgbClr val="007BC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el 3">
            <a:extLst>
              <a:ext uri="{FF2B5EF4-FFF2-40B4-BE49-F238E27FC236}">
                <a16:creationId xmlns:a16="http://schemas.microsoft.com/office/drawing/2014/main" id="{3790DED4-DE9D-08F2-3FFC-278084623F20}"/>
              </a:ext>
            </a:extLst>
          </p:cNvPr>
          <p:cNvGraphicFramePr>
            <a:graphicFrameLocks noGrp="1"/>
          </p:cNvGraphicFramePr>
          <p:nvPr/>
        </p:nvGraphicFramePr>
        <p:xfrm>
          <a:off x="834886" y="2025435"/>
          <a:ext cx="10399967" cy="4560071"/>
        </p:xfrm>
        <a:graphic>
          <a:graphicData uri="http://schemas.openxmlformats.org/drawingml/2006/table">
            <a:tbl>
              <a:tblPr firstRow="1" bandRow="1">
                <a:tableStyleId>{5C22544A-7EE6-4342-B048-85BDC9FD1C3A}</a:tableStyleId>
              </a:tblPr>
              <a:tblGrid>
                <a:gridCol w="469126">
                  <a:extLst>
                    <a:ext uri="{9D8B030D-6E8A-4147-A177-3AD203B41FA5}">
                      <a16:colId xmlns:a16="http://schemas.microsoft.com/office/drawing/2014/main" val="1633844085"/>
                    </a:ext>
                  </a:extLst>
                </a:gridCol>
                <a:gridCol w="9930841">
                  <a:extLst>
                    <a:ext uri="{9D8B030D-6E8A-4147-A177-3AD203B41FA5}">
                      <a16:colId xmlns:a16="http://schemas.microsoft.com/office/drawing/2014/main" val="1285987000"/>
                    </a:ext>
                  </a:extLst>
                </a:gridCol>
              </a:tblGrid>
              <a:tr h="536711">
                <a:tc gridSpan="2">
                  <a:txBody>
                    <a:bodyPr/>
                    <a:lstStyle/>
                    <a:p>
                      <a:pPr algn="ctr"/>
                      <a:r>
                        <a:rPr lang="nl-NL" sz="2400" dirty="0"/>
                        <a:t>Acht afspraken</a:t>
                      </a:r>
                    </a:p>
                  </a:txBody>
                  <a:tcPr/>
                </a:tc>
                <a:tc hMerge="1">
                  <a:txBody>
                    <a:bodyPr/>
                    <a:lstStyle/>
                    <a:p>
                      <a:endParaRPr lang="nl-NL" dirty="0"/>
                    </a:p>
                  </a:txBody>
                  <a:tcPr/>
                </a:tc>
                <a:extLst>
                  <a:ext uri="{0D108BD9-81ED-4DB2-BD59-A6C34878D82A}">
                    <a16:rowId xmlns:a16="http://schemas.microsoft.com/office/drawing/2014/main" val="1031821617"/>
                  </a:ext>
                </a:extLst>
              </a:tr>
              <a:tr h="465150">
                <a:tc>
                  <a:txBody>
                    <a:bodyPr/>
                    <a:lstStyle/>
                    <a:p>
                      <a:r>
                        <a:rPr lang="nl-NL" sz="2400" dirty="0">
                          <a:solidFill>
                            <a:schemeClr val="accent1">
                              <a:lumMod val="75000"/>
                            </a:schemeClr>
                          </a:solidFill>
                        </a:rPr>
                        <a:t>5</a:t>
                      </a:r>
                    </a:p>
                  </a:txBody>
                  <a:tcPr/>
                </a:tc>
                <a:tc>
                  <a:txBody>
                    <a:bodyPr/>
                    <a:lstStyle/>
                    <a:p>
                      <a:r>
                        <a:rPr lang="nl-NL" sz="2400" dirty="0">
                          <a:solidFill>
                            <a:schemeClr val="accent1">
                              <a:lumMod val="75000"/>
                            </a:schemeClr>
                          </a:solidFill>
                        </a:rPr>
                        <a:t>Regio’s geven in hun visie aan hoe en </a:t>
                      </a:r>
                      <a:r>
                        <a:rPr lang="nl-NL" sz="2400" b="1" dirty="0">
                          <a:solidFill>
                            <a:schemeClr val="accent1">
                              <a:lumMod val="75000"/>
                            </a:schemeClr>
                          </a:solidFill>
                        </a:rPr>
                        <a:t>voor welke functies </a:t>
                      </a:r>
                      <a:r>
                        <a:rPr lang="nl-NL" sz="2400" dirty="0">
                          <a:solidFill>
                            <a:schemeClr val="accent1">
                              <a:lumMod val="75000"/>
                            </a:schemeClr>
                          </a:solidFill>
                        </a:rPr>
                        <a:t>ze </a:t>
                      </a:r>
                      <a:r>
                        <a:rPr lang="nl-NL" sz="2400" b="1" dirty="0">
                          <a:solidFill>
                            <a:schemeClr val="accent1">
                              <a:lumMod val="75000"/>
                            </a:schemeClr>
                          </a:solidFill>
                        </a:rPr>
                        <a:t>bovenregionaal samenwerken</a:t>
                      </a:r>
                      <a:r>
                        <a:rPr lang="nl-NL" sz="2400" dirty="0">
                          <a:solidFill>
                            <a:schemeClr val="accent1">
                              <a:lumMod val="75000"/>
                            </a:schemeClr>
                          </a:solidFill>
                        </a:rPr>
                        <a:t>, zodat deze beschikbaar blijven.</a:t>
                      </a:r>
                    </a:p>
                  </a:txBody>
                  <a:tcPr/>
                </a:tc>
                <a:extLst>
                  <a:ext uri="{0D108BD9-81ED-4DB2-BD59-A6C34878D82A}">
                    <a16:rowId xmlns:a16="http://schemas.microsoft.com/office/drawing/2014/main" val="254955555"/>
                  </a:ext>
                </a:extLst>
              </a:tr>
              <a:tr h="465150">
                <a:tc>
                  <a:txBody>
                    <a:bodyPr/>
                    <a:lstStyle/>
                    <a:p>
                      <a:r>
                        <a:rPr lang="nl-NL" sz="2400" dirty="0">
                          <a:solidFill>
                            <a:schemeClr val="accent1">
                              <a:lumMod val="75000"/>
                            </a:schemeClr>
                          </a:solidFill>
                        </a:rPr>
                        <a:t>6</a:t>
                      </a:r>
                    </a:p>
                  </a:txBody>
                  <a:tcPr/>
                </a:tc>
                <a:tc>
                  <a:txBody>
                    <a:bodyPr/>
                    <a:lstStyle/>
                    <a:p>
                      <a:r>
                        <a:rPr lang="nl-NL" sz="2400" dirty="0">
                          <a:solidFill>
                            <a:schemeClr val="accent1">
                              <a:lumMod val="75000"/>
                            </a:schemeClr>
                          </a:solidFill>
                        </a:rPr>
                        <a:t>Regio’s verplichten zich tot </a:t>
                      </a:r>
                      <a:r>
                        <a:rPr lang="nl-NL" sz="2400" b="1" dirty="0">
                          <a:solidFill>
                            <a:schemeClr val="accent1">
                              <a:lumMod val="75000"/>
                            </a:schemeClr>
                          </a:solidFill>
                        </a:rPr>
                        <a:t>beperking van administratieve lasten </a:t>
                      </a:r>
                      <a:r>
                        <a:rPr lang="nl-NL" sz="2400" dirty="0">
                          <a:solidFill>
                            <a:schemeClr val="accent1">
                              <a:lumMod val="75000"/>
                            </a:schemeClr>
                          </a:solidFill>
                        </a:rPr>
                        <a:t>door bij regionale contractering als gemeente dezelfde contractvoorwaarden en gezamenlijk contractbeheer te hanteren.</a:t>
                      </a:r>
                    </a:p>
                  </a:txBody>
                  <a:tcPr/>
                </a:tc>
                <a:extLst>
                  <a:ext uri="{0D108BD9-81ED-4DB2-BD59-A6C34878D82A}">
                    <a16:rowId xmlns:a16="http://schemas.microsoft.com/office/drawing/2014/main" val="2662861458"/>
                  </a:ext>
                </a:extLst>
              </a:tr>
              <a:tr h="465150">
                <a:tc>
                  <a:txBody>
                    <a:bodyPr/>
                    <a:lstStyle/>
                    <a:p>
                      <a:r>
                        <a:rPr lang="nl-NL" sz="2400" dirty="0">
                          <a:solidFill>
                            <a:schemeClr val="accent1">
                              <a:lumMod val="75000"/>
                            </a:schemeClr>
                          </a:solidFill>
                        </a:rPr>
                        <a:t>7</a:t>
                      </a:r>
                    </a:p>
                  </a:txBody>
                  <a:tcPr/>
                </a:tc>
                <a:tc>
                  <a:txBody>
                    <a:bodyPr/>
                    <a:lstStyle/>
                    <a:p>
                      <a:r>
                        <a:rPr lang="nl-NL" sz="2400" dirty="0">
                          <a:solidFill>
                            <a:schemeClr val="accent1">
                              <a:lumMod val="75000"/>
                            </a:schemeClr>
                          </a:solidFill>
                        </a:rPr>
                        <a:t>Gemeenten houden zich aan </a:t>
                      </a:r>
                      <a:r>
                        <a:rPr lang="nl-NL" sz="2400" b="1" dirty="0">
                          <a:solidFill>
                            <a:schemeClr val="accent1">
                              <a:lumMod val="75000"/>
                            </a:schemeClr>
                          </a:solidFill>
                        </a:rPr>
                        <a:t>zorgvuldigheidseisen voor inkoop</a:t>
                      </a:r>
                      <a:r>
                        <a:rPr lang="nl-NL" sz="2400" dirty="0">
                          <a:solidFill>
                            <a:schemeClr val="accent1">
                              <a:lumMod val="75000"/>
                            </a:schemeClr>
                          </a:solidFill>
                        </a:rPr>
                        <a:t>: tijdige start en afronding van contractering, meerjarige contracten en continuïteit bij aflopende contracten.</a:t>
                      </a:r>
                    </a:p>
                  </a:txBody>
                  <a:tcPr/>
                </a:tc>
                <a:extLst>
                  <a:ext uri="{0D108BD9-81ED-4DB2-BD59-A6C34878D82A}">
                    <a16:rowId xmlns:a16="http://schemas.microsoft.com/office/drawing/2014/main" val="2367991906"/>
                  </a:ext>
                </a:extLst>
              </a:tr>
              <a:tr h="465150">
                <a:tc>
                  <a:txBody>
                    <a:bodyPr/>
                    <a:lstStyle/>
                    <a:p>
                      <a:r>
                        <a:rPr lang="nl-NL" sz="2400" dirty="0">
                          <a:solidFill>
                            <a:schemeClr val="accent1">
                              <a:lumMod val="75000"/>
                            </a:schemeClr>
                          </a:solidFill>
                        </a:rPr>
                        <a:t>8</a:t>
                      </a:r>
                    </a:p>
                  </a:txBody>
                  <a:tcPr/>
                </a:tc>
                <a:tc>
                  <a:txBody>
                    <a:bodyPr/>
                    <a:lstStyle/>
                    <a:p>
                      <a:r>
                        <a:rPr lang="nl-NL" sz="2400" dirty="0">
                          <a:solidFill>
                            <a:schemeClr val="accent1">
                              <a:lumMod val="75000"/>
                            </a:schemeClr>
                          </a:solidFill>
                        </a:rPr>
                        <a:t>Regio’s hanteren in hun contractering </a:t>
                      </a:r>
                      <a:r>
                        <a:rPr lang="nl-NL" sz="2400" b="1" dirty="0">
                          <a:solidFill>
                            <a:schemeClr val="accent1">
                              <a:lumMod val="75000"/>
                            </a:schemeClr>
                          </a:solidFill>
                        </a:rPr>
                        <a:t>reële tarieven </a:t>
                      </a:r>
                      <a:r>
                        <a:rPr lang="nl-NL" sz="2400" dirty="0">
                          <a:solidFill>
                            <a:schemeClr val="accent1">
                              <a:lumMod val="75000"/>
                            </a:schemeClr>
                          </a:solidFill>
                        </a:rPr>
                        <a:t>en kunnen rekenen op transparantie van aanbieders in de opbouw van hun tarief.</a:t>
                      </a:r>
                    </a:p>
                  </a:txBody>
                  <a:tcPr/>
                </a:tc>
                <a:extLst>
                  <a:ext uri="{0D108BD9-81ED-4DB2-BD59-A6C34878D82A}">
                    <a16:rowId xmlns:a16="http://schemas.microsoft.com/office/drawing/2014/main" val="1133766951"/>
                  </a:ext>
                </a:extLst>
              </a:tr>
            </a:tbl>
          </a:graphicData>
        </a:graphic>
      </p:graphicFrame>
    </p:spTree>
    <p:extLst>
      <p:ext uri="{BB962C8B-B14F-4D97-AF65-F5344CB8AC3E}">
        <p14:creationId xmlns:p14="http://schemas.microsoft.com/office/powerpoint/2010/main" val="3653749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Aangepast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E5006D"/>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3" id="{D13AAE1A-0377-FC45-91AE-0799952CABAD}" vid="{BF85F271-FEDA-D54A-8BA9-5F63C34BC201}"/>
    </a:ext>
  </a:extLst>
</a:theme>
</file>

<file path=ppt/theme/theme3.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4.xml><?xml version="1.0" encoding="utf-8"?>
<a:theme xmlns:a="http://schemas.openxmlformats.org/drawingml/2006/main" name="2_Kantoorthema">
  <a:themeElements>
    <a:clrScheme name="toekomstscenario">
      <a:dk1>
        <a:srgbClr val="000000"/>
      </a:dk1>
      <a:lt1>
        <a:srgbClr val="FFFFFF"/>
      </a:lt1>
      <a:dk2>
        <a:srgbClr val="44546A"/>
      </a:dk2>
      <a:lt2>
        <a:srgbClr val="E7E6E6"/>
      </a:lt2>
      <a:accent1>
        <a:srgbClr val="007BC7"/>
      </a:accent1>
      <a:accent2>
        <a:srgbClr val="B3D7EE"/>
      </a:accent2>
      <a:accent3>
        <a:srgbClr val="FFB612"/>
      </a:accent3>
      <a:accent4>
        <a:srgbClr val="FFE9B8"/>
      </a:accent4>
      <a:accent5>
        <a:srgbClr val="8FCAE7"/>
      </a:accent5>
      <a:accent6>
        <a:srgbClr val="8FCAE7"/>
      </a:accent6>
      <a:hlink>
        <a:srgbClr val="01689B"/>
      </a:hlink>
      <a:folHlink>
        <a:srgbClr val="884488"/>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MinVWS">
  <a:themeElements>
    <a:clrScheme name="Aangepast 38">
      <a:dk1>
        <a:srgbClr val="000000"/>
      </a:dk1>
      <a:lt1>
        <a:srgbClr val="FFFFFF"/>
      </a:lt1>
      <a:dk2>
        <a:srgbClr val="E17000"/>
      </a:dk2>
      <a:lt2>
        <a:srgbClr val="FFFFFF"/>
      </a:lt2>
      <a:accent1>
        <a:srgbClr val="007BC7"/>
      </a:accent1>
      <a:accent2>
        <a:srgbClr val="8FCAE7"/>
      </a:accent2>
      <a:accent3>
        <a:srgbClr val="CCCCCC"/>
      </a:accent3>
      <a:accent4>
        <a:srgbClr val="999999"/>
      </a:accent4>
      <a:accent5>
        <a:srgbClr val="666666"/>
      </a:accent5>
      <a:accent6>
        <a:srgbClr val="333333"/>
      </a:accent6>
      <a:hlink>
        <a:srgbClr val="01689B"/>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2" id="{19449426-7886-EC4D-ADD1-C762815A0CCF}" vid="{A487C21C-7426-DB42-B929-E814E9387187}"/>
    </a:ext>
  </a:extLst>
</a:theme>
</file>

<file path=ppt/theme/theme6.xml><?xml version="1.0" encoding="utf-8"?>
<a:theme xmlns:a="http://schemas.openxmlformats.org/drawingml/2006/main" name="3_Kantoorthema">
  <a:themeElements>
    <a:clrScheme name="Aangepast 3">
      <a:dk1>
        <a:srgbClr val="000000"/>
      </a:dk1>
      <a:lt1>
        <a:srgbClr val="FFFFFF"/>
      </a:lt1>
      <a:dk2>
        <a:srgbClr val="2F7DBD"/>
      </a:dk2>
      <a:lt2>
        <a:srgbClr val="FFFFFF"/>
      </a:lt2>
      <a:accent1>
        <a:srgbClr val="F7B63C"/>
      </a:accent1>
      <a:accent2>
        <a:srgbClr val="95CAE5"/>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C80DD4F2-15B2-824D-9272-7B6FB2CFE16A}" vid="{7F21ACC2-C0EC-0A49-949F-5AF9AD45F909}"/>
    </a:ext>
  </a:extLst>
</a:theme>
</file>

<file path=ppt/theme/theme7.xml><?xml version="1.0" encoding="utf-8"?>
<a:theme xmlns:a="http://schemas.openxmlformats.org/drawingml/2006/main" name="4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47E41BB0384B418896D18F79FAE343" ma:contentTypeVersion="2" ma:contentTypeDescription="Een nieuw document maken." ma:contentTypeScope="" ma:versionID="8df70b81bac0e044e6e42fb7f8fda2f8">
  <xsd:schema xmlns:xsd="http://www.w3.org/2001/XMLSchema" xmlns:xs="http://www.w3.org/2001/XMLSchema" xmlns:p="http://schemas.microsoft.com/office/2006/metadata/properties" xmlns:ns2="65375b0a-83c8-44a0-bb0f-7da0fcfc800f" targetNamespace="http://schemas.microsoft.com/office/2006/metadata/properties" ma:root="true" ma:fieldsID="155813739dea1d99ff2652fe8e02ff09" ns2:_="">
    <xsd:import namespace="65375b0a-83c8-44a0-bb0f-7da0fcfc800f"/>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75b0a-83c8-44a0-bb0f-7da0fcfc800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5375b0a-83c8-44a0-bb0f-7da0fcfc800f">
      <UserInfo>
        <DisplayName>c.lamas@minjenv.nl</DisplayName>
        <AccountId>41</AccountId>
        <AccountType/>
      </UserInfo>
    </SharedWithUsers>
  </documentManagement>
</p:properties>
</file>

<file path=customXml/itemProps1.xml><?xml version="1.0" encoding="utf-8"?>
<ds:datastoreItem xmlns:ds="http://schemas.openxmlformats.org/officeDocument/2006/customXml" ds:itemID="{9671732D-18B0-45C1-96F5-ED4FAC19AA2D}">
  <ds:schemaRefs>
    <ds:schemaRef ds:uri="http://schemas.microsoft.com/sharepoint/v3/contenttype/forms"/>
  </ds:schemaRefs>
</ds:datastoreItem>
</file>

<file path=customXml/itemProps2.xml><?xml version="1.0" encoding="utf-8"?>
<ds:datastoreItem xmlns:ds="http://schemas.openxmlformats.org/officeDocument/2006/customXml" ds:itemID="{D9102D8F-2016-4141-8DEF-9DA23C1E2B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375b0a-83c8-44a0-bb0f-7da0fcfc80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09F26B-3174-4F99-90A7-AE7933605525}">
  <ds:schemaRefs>
    <ds:schemaRef ds:uri="http://schemas.microsoft.com/office/2006/metadata/properties"/>
    <ds:schemaRef ds:uri="http://schemas.microsoft.com/office/infopath/2007/PartnerControls"/>
    <ds:schemaRef ds:uri="65375b0a-83c8-44a0-bb0f-7da0fcfc800f"/>
  </ds:schemaRefs>
</ds:datastoreItem>
</file>

<file path=docProps/app.xml><?xml version="1.0" encoding="utf-8"?>
<Properties xmlns="http://schemas.openxmlformats.org/officeDocument/2006/extended-properties" xmlns:vt="http://schemas.openxmlformats.org/officeDocument/2006/docPropsVTypes">
  <TotalTime>971</TotalTime>
  <Words>4204</Words>
  <Application>Microsoft Macintosh PowerPoint</Application>
  <PresentationFormat>Breedbeeld</PresentationFormat>
  <Paragraphs>634</Paragraphs>
  <Slides>41</Slides>
  <Notes>37</Notes>
  <HiddenSlides>0</HiddenSlides>
  <MMClips>0</MMClips>
  <ScaleCrop>false</ScaleCrop>
  <HeadingPairs>
    <vt:vector size="6" baseType="variant">
      <vt:variant>
        <vt:lpstr>Gebruikte lettertypen</vt:lpstr>
      </vt:variant>
      <vt:variant>
        <vt:i4>16</vt:i4>
      </vt:variant>
      <vt:variant>
        <vt:lpstr>Thema</vt:lpstr>
      </vt:variant>
      <vt:variant>
        <vt:i4>7</vt:i4>
      </vt:variant>
      <vt:variant>
        <vt:lpstr>Diatitels</vt:lpstr>
      </vt:variant>
      <vt:variant>
        <vt:i4>41</vt:i4>
      </vt:variant>
    </vt:vector>
  </HeadingPairs>
  <TitlesOfParts>
    <vt:vector size="64" baseType="lpstr">
      <vt:lpstr>.AppleSystemUIFont</vt:lpstr>
      <vt:lpstr>Aptos</vt:lpstr>
      <vt:lpstr>Aptos Display</vt:lpstr>
      <vt:lpstr>Arial</vt:lpstr>
      <vt:lpstr>Arial Black</vt:lpstr>
      <vt:lpstr>Bahnschrift SemiLight</vt:lpstr>
      <vt:lpstr>Calibri</vt:lpstr>
      <vt:lpstr>Calibri Light</vt:lpstr>
      <vt:lpstr>Cambria</vt:lpstr>
      <vt:lpstr>CIDFont+F1</vt:lpstr>
      <vt:lpstr>Helvetica</vt:lpstr>
      <vt:lpstr>Meta Sans</vt:lpstr>
      <vt:lpstr>RijksoverheidSansHeading</vt:lpstr>
      <vt:lpstr>Ubuntu</vt:lpstr>
      <vt:lpstr>Verdana</vt:lpstr>
      <vt:lpstr>Wingdings</vt:lpstr>
      <vt:lpstr>Kantoorthema</vt:lpstr>
      <vt:lpstr>1_Kantoorthema</vt:lpstr>
      <vt:lpstr>VNG_Basis - kopie</vt:lpstr>
      <vt:lpstr>2_Kantoorthema</vt:lpstr>
      <vt:lpstr>1_MinVWS</vt:lpstr>
      <vt:lpstr>3_Kantoorthema</vt:lpstr>
      <vt:lpstr>4_Kantoorthema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basisprincipes van het Toekomstscenario samengevat </vt:lpstr>
      <vt:lpstr>PowerPoint-presentatie</vt:lpstr>
      <vt:lpstr>PowerPoint-presentatie</vt:lpstr>
      <vt:lpstr>PowerPoint-presentatie</vt:lpstr>
      <vt:lpstr>PowerPoint-presentatie</vt:lpstr>
      <vt:lpstr>PowerPoint-presentatie</vt:lpstr>
      <vt:lpstr>PowerPoint-presentatie</vt:lpstr>
      <vt:lpstr>PowerPoint-presentatie</vt:lpstr>
      <vt:lpstr>Veranderingen als gevolg Hervormingsagenda </vt:lpstr>
      <vt:lpstr>Drie thema’s die direct actie vragen van gemeenten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Vivian van Veenendaal</dc:creator>
  <cp:lastModifiedBy>Trijntje Kootstra</cp:lastModifiedBy>
  <cp:revision>113</cp:revision>
  <cp:lastPrinted>2024-09-06T10:49:40Z</cp:lastPrinted>
  <dcterms:created xsi:type="dcterms:W3CDTF">2024-02-29T09:33:51Z</dcterms:created>
  <dcterms:modified xsi:type="dcterms:W3CDTF">2024-10-23T14:56:01Z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0x0101008F47E41BB0384B418896D18F79FAE343</vt:lpwstr>
  </property>
</Properties>
</file>